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71" r:id="rId3"/>
    <p:sldId id="259" r:id="rId4"/>
    <p:sldId id="265" r:id="rId5"/>
    <p:sldId id="269" r:id="rId6"/>
    <p:sldId id="260" r:id="rId7"/>
    <p:sldId id="268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E3152-0365-4BB0-91D1-9966106F793C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AABF2-680C-4BAA-9F71-0E1352147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BC93EC-ECDD-4535-BF7F-2A7B83FAF30B}" type="datetimeFigureOut">
              <a:rPr lang="ru-RU" smtClean="0"/>
              <a:pPr/>
              <a:t>17.08.2025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B6F2E1-91F8-4D10-8C1D-43B9FC7641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Цветы России</a:t>
            </a:r>
            <a:endParaRPr lang="ru-RU" dirty="0"/>
          </a:p>
        </p:txBody>
      </p:sp>
      <p:pic>
        <p:nvPicPr>
          <p:cNvPr id="1026" name="Picture 2" descr="D:\Маме\Интернат\Презентации\Цветы России\ast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07249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ОДУВАНЧИК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4214842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Носит одуванчик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Жёлтый сарафанчик.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беленькое платьице,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Пышное, воздушное,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Ветерку послушное.</a:t>
            </a:r>
          </a:p>
          <a:p>
            <a:endParaRPr lang="ru-RU" dirty="0"/>
          </a:p>
        </p:txBody>
      </p:sp>
      <p:pic>
        <p:nvPicPr>
          <p:cNvPr id="20482" name="Picture 2" descr="D:\Маме\Интернат\Презентации\Цветы России\64351433_1258398771_dandelion_oduv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92919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Маме\Интернат\Презентации\Цветы России\flowers_476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3971924" cy="1081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142984"/>
            <a:ext cx="4186238" cy="51816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ЛАНДЫШ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Какой же ты душистый!</a:t>
            </a:r>
          </a:p>
          <a:p>
            <a:pPr>
              <a:buNone/>
            </a:pPr>
            <a:r>
              <a:rPr lang="ru-RU" dirty="0" smtClean="0"/>
              <a:t>Какой же ты красивый!</a:t>
            </a:r>
          </a:p>
          <a:p>
            <a:pPr>
              <a:buNone/>
            </a:pPr>
            <a:r>
              <a:rPr lang="ru-RU" dirty="0" smtClean="0"/>
              <a:t>Но почему дрожишь ты?</a:t>
            </a:r>
          </a:p>
          <a:p>
            <a:pPr>
              <a:buNone/>
            </a:pPr>
            <a:r>
              <a:rPr lang="ru-RU" dirty="0" smtClean="0"/>
              <a:t>Ты что такой пугливый?</a:t>
            </a:r>
          </a:p>
          <a:p>
            <a:pPr>
              <a:buNone/>
            </a:pPr>
            <a:r>
              <a:rPr lang="ru-RU" dirty="0" smtClean="0"/>
              <a:t>Тебя я рвать не буду,</a:t>
            </a:r>
          </a:p>
          <a:p>
            <a:pPr>
              <a:buNone/>
            </a:pPr>
            <a:r>
              <a:rPr lang="ru-RU" dirty="0" smtClean="0"/>
              <a:t>Не надо мне букета.</a:t>
            </a:r>
          </a:p>
          <a:p>
            <a:pPr>
              <a:buNone/>
            </a:pPr>
            <a:r>
              <a:rPr lang="ru-RU" dirty="0" smtClean="0"/>
              <a:t>Ведь ты – лесное чудо!</a:t>
            </a:r>
          </a:p>
          <a:p>
            <a:pPr>
              <a:buNone/>
            </a:pPr>
            <a:r>
              <a:rPr lang="ru-RU" dirty="0" smtClean="0"/>
              <a:t>С тобой приходит лето.</a:t>
            </a:r>
          </a:p>
          <a:p>
            <a:pPr>
              <a:buNone/>
            </a:pPr>
            <a:r>
              <a:rPr lang="ru-RU" dirty="0" smtClean="0"/>
              <a:t>Тебя не унесу я,</a:t>
            </a:r>
          </a:p>
          <a:p>
            <a:pPr>
              <a:buNone/>
            </a:pPr>
            <a:r>
              <a:rPr lang="ru-RU" dirty="0" smtClean="0"/>
              <a:t>Расти себе под елью.</a:t>
            </a:r>
          </a:p>
          <a:p>
            <a:pPr>
              <a:buNone/>
            </a:pPr>
            <a:r>
              <a:rPr lang="ru-RU" dirty="0" smtClean="0"/>
              <a:t>Тебя я нарисую</a:t>
            </a:r>
          </a:p>
          <a:p>
            <a:pPr>
              <a:buNone/>
            </a:pPr>
            <a:r>
              <a:rPr lang="ru-RU" dirty="0" smtClean="0"/>
              <a:t>В альбоме акварелью.</a:t>
            </a:r>
          </a:p>
          <a:p>
            <a:endParaRPr lang="ru-RU" dirty="0"/>
          </a:p>
        </p:txBody>
      </p:sp>
      <p:pic>
        <p:nvPicPr>
          <p:cNvPr id="23554" name="Picture 2" descr="D:\Маме\Интернат\Презентации\Цветы России\imagick_531bbf4d7b712a7abbbc5f33f7e9623149476b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0056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585_orig_8f9b46e53b88faa10fc27e7c7691af9b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6" y="1156479"/>
            <a:ext cx="9122434" cy="5701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cf01a8823b209cbd56337a3a57c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274" y="0"/>
            <a:ext cx="5152726" cy="32146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4900649" cy="635795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пройдёмся медленно по лугу.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</a:t>
            </a:r>
            <a:r>
              <a:rPr lang="ru-RU" sz="2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скажем,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каждому цветку.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должен над цветами наклониться.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для того, чтоб рвать или срезать,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чтоб увидеть добрые их лица.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доброе лицо им показать.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цветы распускаются.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теплоты солнечных лучей,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 России милой,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 страны моей!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387345919_beautiful_colorful_flowers-wid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328" y="3714752"/>
            <a:ext cx="5033671" cy="3143248"/>
          </a:xfrm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357166"/>
            <a:ext cx="650428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БУКЕТ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Колокольчик, василёк,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Незабудка и ромашка.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Ландыш с запахом прекрасным,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Мак, тюльпан, табак душистый,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Одуванчик золотистый,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Роза, мальва и ирис.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запомни ты,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называются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аме\Интернат\Презентации\Цветы России\12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57208"/>
            <a:ext cx="6000760" cy="6000792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214291"/>
            <a:ext cx="4000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Поиграй-ка ты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мной,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Позвони мне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свой звоночек,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Скромный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луговой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цветочек!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Маме\Интернат\Презентации\Цветы России\0043-085-Kolokolchik-boltlivo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ВАСИЛЬКИ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Васильки, васильки </a:t>
            </a:r>
            <a:br>
              <a:rPr lang="ru-RU" sz="3600" dirty="0" smtClean="0"/>
            </a:br>
            <a:r>
              <a:rPr lang="ru-RU" sz="3600" dirty="0" smtClean="0"/>
              <a:t>средь рядов пожелтевшего хлеба, </a:t>
            </a:r>
            <a:br>
              <a:rPr lang="ru-RU" sz="3600" dirty="0" smtClean="0"/>
            </a:br>
            <a:r>
              <a:rPr lang="ru-RU" sz="3600" dirty="0" smtClean="0"/>
              <a:t>Васильки, васильки, </a:t>
            </a:r>
            <a:br>
              <a:rPr lang="ru-RU" sz="3600" dirty="0" smtClean="0"/>
            </a:br>
            <a:r>
              <a:rPr lang="ru-RU" sz="3600" dirty="0" smtClean="0"/>
              <a:t>как безоблачный </a:t>
            </a:r>
            <a:br>
              <a:rPr lang="ru-RU" sz="3600" dirty="0" smtClean="0"/>
            </a:br>
            <a:r>
              <a:rPr lang="ru-RU" sz="3600" dirty="0" smtClean="0"/>
              <a:t>полдень ясны, </a:t>
            </a:r>
            <a:br>
              <a:rPr lang="ru-RU" sz="3600" dirty="0" smtClean="0"/>
            </a:br>
            <a:r>
              <a:rPr lang="ru-RU" sz="3600" dirty="0" smtClean="0"/>
              <a:t>Видно, это на </a:t>
            </a:r>
            <a:br>
              <a:rPr lang="ru-RU" sz="3600" dirty="0" smtClean="0"/>
            </a:br>
            <a:r>
              <a:rPr lang="ru-RU" sz="3600" dirty="0" smtClean="0"/>
              <a:t>землю упали </a:t>
            </a:r>
            <a:br>
              <a:rPr lang="ru-RU" sz="3600" dirty="0" smtClean="0"/>
            </a:br>
            <a:r>
              <a:rPr lang="ru-RU" sz="3600" dirty="0" smtClean="0"/>
              <a:t>осколочки неба,</a:t>
            </a:r>
            <a:br>
              <a:rPr lang="ru-RU" sz="3600" dirty="0" smtClean="0"/>
            </a:br>
            <a:r>
              <a:rPr lang="ru-RU" sz="3600" dirty="0" smtClean="0"/>
              <a:t>Заставляя нас </a:t>
            </a:r>
            <a:br>
              <a:rPr lang="ru-RU" sz="3600" dirty="0" smtClean="0"/>
            </a:br>
            <a:r>
              <a:rPr lang="ru-RU" sz="3600" dirty="0" smtClean="0"/>
              <a:t>вспомнить</a:t>
            </a:r>
            <a:br>
              <a:rPr lang="ru-RU" sz="3600" dirty="0" smtClean="0"/>
            </a:br>
            <a:r>
              <a:rPr lang="ru-RU" sz="3600" dirty="0" smtClean="0"/>
              <a:t> забытые песни весны.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0924844ca07ae43f38ccf5654af1271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785926"/>
            <a:ext cx="4714908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Маме\Интернат\Презентации\Цветы России\post-6954-13480851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МАКИ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61817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Вот какие </a:t>
            </a:r>
            <a:r>
              <a:rPr lang="ru-RU" b="1" dirty="0" smtClean="0"/>
              <a:t>маки,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Вот какие маки</a:t>
            </a:r>
          </a:p>
          <a:p>
            <a:pPr>
              <a:buNone/>
            </a:pPr>
            <a:r>
              <a:rPr lang="ru-RU" dirty="0" smtClean="0"/>
              <a:t> Красные, большие</a:t>
            </a:r>
          </a:p>
          <a:p>
            <a:pPr>
              <a:buNone/>
            </a:pPr>
            <a:r>
              <a:rPr lang="ru-RU" dirty="0" smtClean="0"/>
              <a:t> В поле расцвели!</a:t>
            </a:r>
          </a:p>
          <a:p>
            <a:pPr>
              <a:buNone/>
            </a:pPr>
            <a:r>
              <a:rPr lang="ru-RU" dirty="0" smtClean="0"/>
              <a:t> Тучка в небе тает,</a:t>
            </a:r>
          </a:p>
          <a:p>
            <a:pPr>
              <a:buNone/>
            </a:pPr>
            <a:r>
              <a:rPr lang="ru-RU" dirty="0" smtClean="0"/>
              <a:t> Ветер пролетает -</a:t>
            </a:r>
          </a:p>
          <a:p>
            <a:pPr>
              <a:buNone/>
            </a:pPr>
            <a:r>
              <a:rPr lang="ru-RU" dirty="0" smtClean="0"/>
              <a:t> Тоненькие стебли</a:t>
            </a:r>
          </a:p>
          <a:p>
            <a:pPr>
              <a:buNone/>
            </a:pPr>
            <a:r>
              <a:rPr lang="ru-RU" dirty="0" smtClean="0"/>
              <a:t> Гнутся до земли.</a:t>
            </a:r>
          </a:p>
          <a:p>
            <a:endParaRPr lang="ru-RU" dirty="0"/>
          </a:p>
        </p:txBody>
      </p:sp>
      <p:pic>
        <p:nvPicPr>
          <p:cNvPr id="17410" name="Picture 2" descr="D:\Маме\Интернат\Презентации\Цветы России\00217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643026"/>
            <a:ext cx="542928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428991" y="1357298"/>
            <a:ext cx="5212089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8434" name="Picture 2" descr="D:\Маме\Интернат\Презентации\Цветы России\11444_html_2ef5225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5" y="357165"/>
            <a:ext cx="6143636" cy="6216809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30982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Погляди-ка из оконца,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Капля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cолнца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Лепесточки отрывай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судьбу свою узнай!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190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Цветы России</vt:lpstr>
      <vt:lpstr>     Давай пройдёмся медленно по лугу. И «здравствуй» скажем,  каждому цветку. Я должен над цветами наклониться. Не для того, чтоб рвать или срезать,  а чтоб увидеть добрые их лица.  И доброе лицо им показать.  Пусть цветы распускаются. От теплоты солнечных лучей, Цветы России милой, Цветы страны моей! </vt:lpstr>
      <vt:lpstr>БУКЕТ   Колокольчик, василёк,  Незабудка и ромашка. Ландыш с запахом прекрасным, Мак, тюльпан, табак душистый,  Одуванчик золотистый, Роза, мальва и ирис. Хорошо запомни ты,  Как называются  цветы. </vt:lpstr>
      <vt:lpstr>КОЛОКОЛЬЧИК Колокольчик  голубой,  Поиграй-ка ты  со мной,  Позвони мне  в свой звоночек,  Скромный  луговой  цветочек!</vt:lpstr>
      <vt:lpstr>Слайд 5</vt:lpstr>
      <vt:lpstr>     ВАСИЛЬКИ  Васильки, васильки  средь рядов пожелтевшего хлеба,  Васильки, васильки,  как безоблачный  полдень ясны,  Видно, это на  землю упали  осколочки неба, Заставляя нас  вспомнить  забытые песни весны.  </vt:lpstr>
      <vt:lpstr>Слайд 7</vt:lpstr>
      <vt:lpstr>                 МАКИ</vt:lpstr>
      <vt:lpstr>Слайд 9</vt:lpstr>
      <vt:lpstr>          ОДУВАНЧИК </vt:lpstr>
      <vt:lpstr>Слайд 11</vt:lpstr>
      <vt:lpstr>Слайд 12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Тамара</cp:lastModifiedBy>
  <cp:revision>17</cp:revision>
  <dcterms:created xsi:type="dcterms:W3CDTF">2015-01-19T13:04:58Z</dcterms:created>
  <dcterms:modified xsi:type="dcterms:W3CDTF">2025-08-17T16:12:19Z</dcterms:modified>
</cp:coreProperties>
</file>