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2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4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8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23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70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9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4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68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3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12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98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64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2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BCA85C-008B-4845-9667-5EA40183934F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C3CC7B-E2C2-411E-AEF0-85A84860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2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6484" y="1741379"/>
            <a:ext cx="6815669" cy="106001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заимосвязь функции и её производной.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(подготовка к ЕГЭ по математике)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2423" y="4205979"/>
            <a:ext cx="3526972" cy="68164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Фаязова</a:t>
            </a:r>
            <a:r>
              <a:rPr lang="ru-RU" dirty="0" smtClean="0"/>
              <a:t> </a:t>
            </a:r>
            <a:r>
              <a:rPr lang="ru-RU" dirty="0" smtClean="0"/>
              <a:t>Оксана Викторовна </a:t>
            </a:r>
            <a:br>
              <a:rPr lang="ru-RU" dirty="0" smtClean="0"/>
            </a:br>
            <a:r>
              <a:rPr lang="ru-RU" dirty="0" smtClean="0"/>
              <a:t>учитель математики и </a:t>
            </a:r>
            <a:r>
              <a:rPr lang="ru-RU" dirty="0" smtClean="0"/>
              <a:t>информатики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МБОУ СОШ №1 </a:t>
            </a:r>
            <a:r>
              <a:rPr lang="ru-RU" dirty="0" err="1" smtClean="0"/>
              <a:t>го</a:t>
            </a:r>
            <a:r>
              <a:rPr lang="ru-RU" dirty="0" smtClean="0"/>
              <a:t> Большой Камень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612" y="172236"/>
            <a:ext cx="11123524" cy="3100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3868" b="35331"/>
          <a:stretch/>
        </p:blipFill>
        <p:spPr>
          <a:xfrm>
            <a:off x="672105" y="640606"/>
            <a:ext cx="5891478" cy="4177878"/>
          </a:xfrm>
        </p:spPr>
      </p:pic>
      <p:sp>
        <p:nvSpPr>
          <p:cNvPr id="5" name="TextBox 4"/>
          <p:cNvSpPr txBox="1"/>
          <p:nvPr/>
        </p:nvSpPr>
        <p:spPr>
          <a:xfrm>
            <a:off x="916408" y="5630426"/>
            <a:ext cx="177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Ответ:1324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5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65144" r="12796" b="13570"/>
          <a:stretch/>
        </p:blipFill>
        <p:spPr>
          <a:xfrm>
            <a:off x="6563583" y="640605"/>
            <a:ext cx="4842682" cy="1801144"/>
          </a:xfrm>
          <a:prstGeom prst="rect">
            <a:avLst/>
          </a:prstGeom>
        </p:spPr>
      </p:pic>
      <p:sp>
        <p:nvSpPr>
          <p:cNvPr id="12" name="Плюс 11"/>
          <p:cNvSpPr/>
          <p:nvPr/>
        </p:nvSpPr>
        <p:spPr>
          <a:xfrm>
            <a:off x="5674259" y="1694944"/>
            <a:ext cx="331595" cy="3657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63089" y="1703775"/>
            <a:ext cx="331595" cy="3657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5634902" y="3657853"/>
            <a:ext cx="410308" cy="384182"/>
          </a:xfrm>
          <a:prstGeom prst="mathMinu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3081095" y="3657853"/>
            <a:ext cx="410308" cy="384182"/>
          </a:xfrm>
          <a:prstGeom prst="mathMinu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871658" y="2609769"/>
                <a:ext cx="192552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В)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tq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658" y="2609769"/>
                <a:ext cx="1925527" cy="616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931796" y="3287686"/>
                <a:ext cx="2143536" cy="482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Г) 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tq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796" y="3287686"/>
                <a:ext cx="2143536" cy="482889"/>
              </a:xfrm>
              <a:prstGeom prst="rect">
                <a:avLst/>
              </a:prstGeom>
              <a:blipFill>
                <a:blip r:embed="rId4"/>
                <a:stretch>
                  <a:fillRect r="-1420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508633" y="3152397"/>
                <a:ext cx="233269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Б)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tq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ru-RU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−0,5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633" y="3152397"/>
                <a:ext cx="2332690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493769" y="2609769"/>
                <a:ext cx="205697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А)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tq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ru-R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0,25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769" y="2609769"/>
                <a:ext cx="2056973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18604"/>
              </p:ext>
            </p:extLst>
          </p:nvPr>
        </p:nvGraphicFramePr>
        <p:xfrm>
          <a:off x="6563583" y="4191137"/>
          <a:ext cx="1625600" cy="521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654621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4293236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90223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78991192"/>
                    </a:ext>
                  </a:extLst>
                </a:gridCol>
              </a:tblGrid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337058"/>
                  </a:ext>
                </a:extLst>
              </a:tr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1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6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73" y="172235"/>
            <a:ext cx="11215634" cy="2397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684" r="4631" b="37312"/>
          <a:stretch/>
        </p:blipFill>
        <p:spPr>
          <a:xfrm>
            <a:off x="793818" y="783772"/>
            <a:ext cx="5952812" cy="4157723"/>
          </a:xfrm>
        </p:spPr>
      </p:pic>
      <p:sp>
        <p:nvSpPr>
          <p:cNvPr id="5" name="TextBox 4"/>
          <p:cNvSpPr txBox="1"/>
          <p:nvPr/>
        </p:nvSpPr>
        <p:spPr>
          <a:xfrm>
            <a:off x="655151" y="5600281"/>
            <a:ext cx="221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4321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5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62025" r="7918" b="11312"/>
          <a:stretch/>
        </p:blipFill>
        <p:spPr>
          <a:xfrm>
            <a:off x="6563583" y="643093"/>
            <a:ext cx="4878004" cy="1858947"/>
          </a:xfrm>
          <a:prstGeom prst="rect">
            <a:avLst/>
          </a:prstGeom>
        </p:spPr>
      </p:pic>
      <p:sp>
        <p:nvSpPr>
          <p:cNvPr id="12" name="Плюс 11"/>
          <p:cNvSpPr/>
          <p:nvPr/>
        </p:nvSpPr>
        <p:spPr>
          <a:xfrm>
            <a:off x="3141114" y="3562721"/>
            <a:ext cx="331595" cy="3657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141115" y="1924839"/>
            <a:ext cx="331595" cy="3657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5874936" y="1906418"/>
            <a:ext cx="410308" cy="384182"/>
          </a:xfrm>
          <a:prstGeom prst="mathMinu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5874936" y="3544300"/>
            <a:ext cx="410308" cy="384182"/>
          </a:xfrm>
          <a:prstGeom prst="mathMinu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682086" y="2525965"/>
                <a:ext cx="1645002" cy="482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А) 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tq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86" y="2525965"/>
                <a:ext cx="1645002" cy="482889"/>
              </a:xfrm>
              <a:prstGeom prst="rect">
                <a:avLst/>
              </a:prstGeom>
              <a:blipFill>
                <a:blip r:embed="rId3"/>
                <a:stretch>
                  <a:fillRect r="-2222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947352" y="2462453"/>
                <a:ext cx="2159566" cy="609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В)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tq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352" y="2462453"/>
                <a:ext cx="2159566" cy="609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947352" y="3138697"/>
                <a:ext cx="254909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Г)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tq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0,25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352" y="3138697"/>
                <a:ext cx="2549095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691866" y="3149533"/>
                <a:ext cx="103105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Б)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tq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866" y="3149533"/>
                <a:ext cx="1031051" cy="612732"/>
              </a:xfrm>
              <a:prstGeom prst="rect">
                <a:avLst/>
              </a:prstGeom>
              <a:blipFill>
                <a:blip r:embed="rId6"/>
                <a:stretch>
                  <a:fillRect r="-12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53082"/>
              </p:ext>
            </p:extLst>
          </p:nvPr>
        </p:nvGraphicFramePr>
        <p:xfrm>
          <a:off x="6563583" y="4191137"/>
          <a:ext cx="1625600" cy="521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654621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4293236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90223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78991192"/>
                    </a:ext>
                  </a:extLst>
                </a:gridCol>
              </a:tblGrid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337058"/>
                  </a:ext>
                </a:extLst>
              </a:tr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1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5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149811"/>
            <a:ext cx="11199223" cy="3117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4"/>
          <a:stretch/>
        </p:blipFill>
        <p:spPr>
          <a:xfrm>
            <a:off x="661399" y="653746"/>
            <a:ext cx="5810754" cy="3225438"/>
          </a:xfrm>
        </p:spPr>
      </p:pic>
      <p:sp>
        <p:nvSpPr>
          <p:cNvPr id="5" name="TextBox 4"/>
          <p:cNvSpPr txBox="1"/>
          <p:nvPr/>
        </p:nvSpPr>
        <p:spPr>
          <a:xfrm>
            <a:off x="1016892" y="5419410"/>
            <a:ext cx="188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4312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52062" r="4857" b="8283"/>
          <a:stretch/>
        </p:blipFill>
        <p:spPr>
          <a:xfrm>
            <a:off x="6087291" y="653746"/>
            <a:ext cx="5375868" cy="253392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98814"/>
              </p:ext>
            </p:extLst>
          </p:nvPr>
        </p:nvGraphicFramePr>
        <p:xfrm>
          <a:off x="6087291" y="3879184"/>
          <a:ext cx="1625600" cy="521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654621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4293236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90223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78991192"/>
                    </a:ext>
                  </a:extLst>
                </a:gridCol>
              </a:tblGrid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337058"/>
                  </a:ext>
                </a:extLst>
              </a:tr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176699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7673590" y="1920706"/>
            <a:ext cx="1219201" cy="63157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712891" y="2110154"/>
            <a:ext cx="1179900" cy="25120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673590" y="1820100"/>
            <a:ext cx="1219201" cy="54126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673590" y="2105130"/>
            <a:ext cx="1219201" cy="47975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0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73" y="111946"/>
            <a:ext cx="11234057" cy="3301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b="54107"/>
          <a:stretch/>
        </p:blipFill>
        <p:spPr>
          <a:xfrm>
            <a:off x="663191" y="703938"/>
            <a:ext cx="6061631" cy="2672308"/>
          </a:xfrm>
        </p:spPr>
      </p:pic>
      <p:sp>
        <p:nvSpPr>
          <p:cNvPr id="5" name="TextBox 4"/>
          <p:cNvSpPr txBox="1"/>
          <p:nvPr/>
        </p:nvSpPr>
        <p:spPr>
          <a:xfrm>
            <a:off x="1047037" y="5349072"/>
            <a:ext cx="180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3412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t="44828" b="9389"/>
          <a:stretch/>
        </p:blipFill>
        <p:spPr>
          <a:xfrm>
            <a:off x="6563583" y="703938"/>
            <a:ext cx="4981973" cy="231781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59137"/>
              </p:ext>
            </p:extLst>
          </p:nvPr>
        </p:nvGraphicFramePr>
        <p:xfrm>
          <a:off x="6724822" y="4026709"/>
          <a:ext cx="1625600" cy="521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654621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4293236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90223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78991192"/>
                    </a:ext>
                  </a:extLst>
                </a:gridCol>
              </a:tblGrid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337058"/>
                  </a:ext>
                </a:extLst>
              </a:tr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176699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8064136" y="2002160"/>
            <a:ext cx="1133455" cy="44757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064136" y="2003043"/>
            <a:ext cx="1133455" cy="46754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064136" y="1778814"/>
            <a:ext cx="1133455" cy="47282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098971" y="1778814"/>
            <a:ext cx="1098620" cy="44669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418" y="81801"/>
            <a:ext cx="11213960" cy="3603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" b="53164"/>
          <a:stretch/>
        </p:blipFill>
        <p:spPr>
          <a:xfrm>
            <a:off x="682450" y="766354"/>
            <a:ext cx="6187366" cy="3151116"/>
          </a:xfrm>
        </p:spPr>
      </p:pic>
      <p:sp>
        <p:nvSpPr>
          <p:cNvPr id="5" name="TextBox 4"/>
          <p:cNvSpPr txBox="1"/>
          <p:nvPr/>
        </p:nvSpPr>
        <p:spPr>
          <a:xfrm>
            <a:off x="775733" y="5328976"/>
            <a:ext cx="185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3124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45322" r="4702" b="10507"/>
          <a:stretch/>
        </p:blipFill>
        <p:spPr>
          <a:xfrm>
            <a:off x="6563583" y="762822"/>
            <a:ext cx="4888930" cy="266192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7330"/>
              </p:ext>
            </p:extLst>
          </p:nvPr>
        </p:nvGraphicFramePr>
        <p:xfrm>
          <a:off x="6627445" y="3902908"/>
          <a:ext cx="1625600" cy="521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654621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4293236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90223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78991192"/>
                    </a:ext>
                  </a:extLst>
                </a:gridCol>
              </a:tblGrid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337058"/>
                  </a:ext>
                </a:extLst>
              </a:tr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176699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7556359" y="1195022"/>
            <a:ext cx="726831" cy="47510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86505" y="1195022"/>
            <a:ext cx="696685" cy="87808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586505" y="1670131"/>
            <a:ext cx="696685" cy="47815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86505" y="2609315"/>
            <a:ext cx="696685" cy="1408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1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418" y="80388"/>
            <a:ext cx="11244105" cy="355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06"/>
          <a:stretch/>
        </p:blipFill>
        <p:spPr>
          <a:xfrm>
            <a:off x="753577" y="737806"/>
            <a:ext cx="6353192" cy="3169815"/>
          </a:xfrm>
        </p:spPr>
      </p:pic>
      <p:sp>
        <p:nvSpPr>
          <p:cNvPr id="5" name="TextBox 4"/>
          <p:cNvSpPr txBox="1"/>
          <p:nvPr/>
        </p:nvSpPr>
        <p:spPr>
          <a:xfrm>
            <a:off x="836023" y="5479700"/>
            <a:ext cx="209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4132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44840" r="7934" b="10140"/>
          <a:stretch/>
        </p:blipFill>
        <p:spPr>
          <a:xfrm>
            <a:off x="6597076" y="737806"/>
            <a:ext cx="4762920" cy="269662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93331"/>
              </p:ext>
            </p:extLst>
          </p:nvPr>
        </p:nvGraphicFramePr>
        <p:xfrm>
          <a:off x="6595514" y="3949075"/>
          <a:ext cx="1625600" cy="521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654621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4293236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90223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78991192"/>
                    </a:ext>
                  </a:extLst>
                </a:gridCol>
              </a:tblGrid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337058"/>
                  </a:ext>
                </a:extLst>
              </a:tr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176699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7564732" y="1121920"/>
            <a:ext cx="718458" cy="47799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611513" y="1647585"/>
            <a:ext cx="671677" cy="93228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574946" y="2114560"/>
            <a:ext cx="70824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29564" y="1196559"/>
            <a:ext cx="753626" cy="1396721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5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72" y="70338"/>
            <a:ext cx="11244105" cy="3818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" r="1994" b="52695"/>
          <a:stretch/>
        </p:blipFill>
        <p:spPr>
          <a:xfrm>
            <a:off x="623580" y="697528"/>
            <a:ext cx="6151019" cy="2774949"/>
          </a:xfrm>
        </p:spPr>
      </p:pic>
      <p:sp>
        <p:nvSpPr>
          <p:cNvPr id="5" name="TextBox 4"/>
          <p:cNvSpPr txBox="1"/>
          <p:nvPr/>
        </p:nvSpPr>
        <p:spPr>
          <a:xfrm>
            <a:off x="926458" y="5409362"/>
            <a:ext cx="198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2314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44587" r="4798" b="13674"/>
          <a:stretch/>
        </p:blipFill>
        <p:spPr>
          <a:xfrm>
            <a:off x="6684163" y="697528"/>
            <a:ext cx="4841568" cy="212438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36892"/>
              </p:ext>
            </p:extLst>
          </p:nvPr>
        </p:nvGraphicFramePr>
        <p:xfrm>
          <a:off x="6684163" y="3536837"/>
          <a:ext cx="1625600" cy="521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654621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4293236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90223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78991192"/>
                    </a:ext>
                  </a:extLst>
                </a:gridCol>
              </a:tblGrid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337058"/>
                  </a:ext>
                </a:extLst>
              </a:tr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176699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7350369" y="1090933"/>
            <a:ext cx="748602" cy="70435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55393" y="1462438"/>
            <a:ext cx="743578" cy="29728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496963" y="2136052"/>
            <a:ext cx="602008" cy="573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55393" y="1095270"/>
            <a:ext cx="743578" cy="33159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6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72" y="100485"/>
            <a:ext cx="11244105" cy="331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1319" r="1665" b="56530"/>
          <a:stretch/>
        </p:blipFill>
        <p:spPr>
          <a:xfrm>
            <a:off x="673238" y="657223"/>
            <a:ext cx="5918481" cy="2383865"/>
          </a:xfrm>
        </p:spPr>
      </p:pic>
      <p:sp>
        <p:nvSpPr>
          <p:cNvPr id="5" name="TextBox 4"/>
          <p:cNvSpPr txBox="1"/>
          <p:nvPr/>
        </p:nvSpPr>
        <p:spPr>
          <a:xfrm>
            <a:off x="828458" y="5397829"/>
            <a:ext cx="197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2431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41091" r="2485" b="17769"/>
          <a:stretch/>
        </p:blipFill>
        <p:spPr>
          <a:xfrm>
            <a:off x="6591719" y="657223"/>
            <a:ext cx="4869334" cy="207592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31326"/>
              </p:ext>
            </p:extLst>
          </p:nvPr>
        </p:nvGraphicFramePr>
        <p:xfrm>
          <a:off x="6591719" y="3386111"/>
          <a:ext cx="1625600" cy="521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654621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4293236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90223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78991192"/>
                    </a:ext>
                  </a:extLst>
                </a:gridCol>
              </a:tblGrid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337058"/>
                  </a:ext>
                </a:extLst>
              </a:tr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176699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7312408" y="1058490"/>
            <a:ext cx="637959" cy="287901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00238" y="1353867"/>
            <a:ext cx="650129" cy="64548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12408" y="1707553"/>
            <a:ext cx="602008" cy="573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287957" y="1045930"/>
            <a:ext cx="662410" cy="101530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20" y="1"/>
            <a:ext cx="11234057" cy="35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86"/>
          <a:stretch/>
        </p:blipFill>
        <p:spPr>
          <a:xfrm>
            <a:off x="645683" y="703823"/>
            <a:ext cx="5917900" cy="4574870"/>
          </a:xfrm>
        </p:spPr>
      </p:pic>
      <p:sp>
        <p:nvSpPr>
          <p:cNvPr id="5" name="TextBox 4"/>
          <p:cNvSpPr txBox="1"/>
          <p:nvPr/>
        </p:nvSpPr>
        <p:spPr>
          <a:xfrm>
            <a:off x="924666" y="5469425"/>
            <a:ext cx="204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3421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3111929" y="2076246"/>
            <a:ext cx="331595" cy="3657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5755192" y="2075986"/>
            <a:ext cx="331595" cy="3657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5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64101" r="13994" b="10169"/>
          <a:stretch/>
        </p:blipFill>
        <p:spPr>
          <a:xfrm>
            <a:off x="6490859" y="722351"/>
            <a:ext cx="4768783" cy="1773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90859" y="2503687"/>
                <a:ext cx="1752403" cy="609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А)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tq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859" y="2503687"/>
                <a:ext cx="1752403" cy="609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563583" y="3078659"/>
                <a:ext cx="2228495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tq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83" y="3078659"/>
                <a:ext cx="2228495" cy="484043"/>
              </a:xfrm>
              <a:prstGeom prst="rect">
                <a:avLst/>
              </a:prstGeom>
              <a:blipFill>
                <a:blip r:embed="rId4"/>
                <a:stretch>
                  <a:fillRect l="-2466" b="-10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792078" y="2441747"/>
                <a:ext cx="205376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В)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tq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0,75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078" y="2441747"/>
                <a:ext cx="2053767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792078" y="2944391"/>
                <a:ext cx="1539204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Г)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tq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ru-RU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078" y="2944391"/>
                <a:ext cx="1539204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90081"/>
              </p:ext>
            </p:extLst>
          </p:nvPr>
        </p:nvGraphicFramePr>
        <p:xfrm>
          <a:off x="6678805" y="3983253"/>
          <a:ext cx="1625600" cy="521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654621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4293236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90223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78991192"/>
                    </a:ext>
                  </a:extLst>
                </a:gridCol>
              </a:tblGrid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337058"/>
                  </a:ext>
                </a:extLst>
              </a:tr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176699"/>
                  </a:ext>
                </a:extLst>
              </a:tr>
            </a:tbl>
          </a:graphicData>
        </a:graphic>
      </p:graphicFrame>
      <p:sp>
        <p:nvSpPr>
          <p:cNvPr id="15" name="Минус 14"/>
          <p:cNvSpPr/>
          <p:nvPr/>
        </p:nvSpPr>
        <p:spPr>
          <a:xfrm>
            <a:off x="3097481" y="3859993"/>
            <a:ext cx="410308" cy="384182"/>
          </a:xfrm>
          <a:prstGeom prst="mathMinu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5715836" y="3835261"/>
            <a:ext cx="410308" cy="384182"/>
          </a:xfrm>
          <a:prstGeom prst="mathMinu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23" y="172235"/>
            <a:ext cx="11190514" cy="2806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4"/>
          <a:stretch/>
        </p:blipFill>
        <p:spPr>
          <a:xfrm>
            <a:off x="630576" y="717358"/>
            <a:ext cx="5267400" cy="3950436"/>
          </a:xfrm>
        </p:spPr>
      </p:pic>
      <p:sp>
        <p:nvSpPr>
          <p:cNvPr id="5" name="TextBox 4"/>
          <p:cNvSpPr txBox="1"/>
          <p:nvPr/>
        </p:nvSpPr>
        <p:spPr>
          <a:xfrm>
            <a:off x="976698" y="5529942"/>
            <a:ext cx="214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3241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5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61839" r="3939" b="11972"/>
          <a:stretch/>
        </p:blipFill>
        <p:spPr>
          <a:xfrm>
            <a:off x="5897976" y="717358"/>
            <a:ext cx="5507245" cy="1875549"/>
          </a:xfrm>
          <a:prstGeom prst="rect">
            <a:avLst/>
          </a:prstGeom>
        </p:spPr>
      </p:pic>
      <p:sp>
        <p:nvSpPr>
          <p:cNvPr id="12" name="Плюс 11"/>
          <p:cNvSpPr/>
          <p:nvPr/>
        </p:nvSpPr>
        <p:spPr>
          <a:xfrm>
            <a:off x="2791583" y="1971743"/>
            <a:ext cx="331595" cy="3657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5104937" y="1971742"/>
            <a:ext cx="331595" cy="3657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791583" y="3667902"/>
            <a:ext cx="410308" cy="384182"/>
          </a:xfrm>
          <a:prstGeom prst="mathMinu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5104937" y="3667902"/>
            <a:ext cx="410308" cy="384182"/>
          </a:xfrm>
          <a:prstGeom prst="mathMinu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358906" y="2615397"/>
                <a:ext cx="1772326" cy="484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В) 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tq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func>
                    <m:r>
                      <a:rPr lang="ru-RU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906" y="2615397"/>
                <a:ext cx="1772326" cy="484043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384159" y="3079010"/>
                <a:ext cx="1772326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Г)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tq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59" y="3079010"/>
                <a:ext cx="1772326" cy="612732"/>
              </a:xfrm>
              <a:prstGeom prst="rect">
                <a:avLst/>
              </a:prstGeom>
              <a:blipFill>
                <a:blip r:embed="rId4"/>
                <a:stretch>
                  <a:fillRect r="-12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812844" y="2662241"/>
                <a:ext cx="1913613" cy="48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А) 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tq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844" y="2662241"/>
                <a:ext cx="1913613" cy="485774"/>
              </a:xfrm>
              <a:prstGeom prst="rect">
                <a:avLst/>
              </a:prstGeom>
              <a:blipFill>
                <a:blip r:embed="rId5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788903" y="3083457"/>
                <a:ext cx="2460930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Б)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tq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903" y="3083457"/>
                <a:ext cx="2460930" cy="616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54802"/>
              </p:ext>
            </p:extLst>
          </p:nvPr>
        </p:nvGraphicFramePr>
        <p:xfrm>
          <a:off x="6060411" y="3946823"/>
          <a:ext cx="1625600" cy="521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654621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4293236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90223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78991192"/>
                    </a:ext>
                  </a:extLst>
                </a:gridCol>
              </a:tblGrid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337058"/>
                  </a:ext>
                </a:extLst>
              </a:tr>
              <a:tr h="24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1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9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89</Words>
  <Application>Microsoft Office PowerPoint</Application>
  <PresentationFormat>Широкоэкранный</PresentationFormat>
  <Paragraphs>108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Garamond</vt:lpstr>
      <vt:lpstr>Times New Roman</vt:lpstr>
      <vt:lpstr>Натуральные материалы</vt:lpstr>
      <vt:lpstr>Взаимосвязь функции и её производной. (подготовка к ЕГЭ по математике)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43</cp:revision>
  <dcterms:created xsi:type="dcterms:W3CDTF">2025-03-13T12:52:20Z</dcterms:created>
  <dcterms:modified xsi:type="dcterms:W3CDTF">2025-07-15T22:23:26Z</dcterms:modified>
</cp:coreProperties>
</file>