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8" r:id="rId3"/>
    <p:sldId id="257" r:id="rId4"/>
    <p:sldId id="261" r:id="rId5"/>
    <p:sldId id="262" r:id="rId6"/>
    <p:sldId id="263" r:id="rId7"/>
    <p:sldId id="264" r:id="rId8"/>
    <p:sldId id="268" r:id="rId9"/>
    <p:sldId id="269" r:id="rId10"/>
    <p:sldId id="270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" action="ppaction://media"/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495800" y="3386138"/>
            <a:ext cx="152400" cy="85725"/>
          </a:xfrm>
          <a:prstGeom prst="rect">
            <a:avLst/>
          </a:prstGeom>
        </p:spPr>
      </p:pic>
      <p:pic>
        <p:nvPicPr>
          <p:cNvPr id="6" name="Клип на Гимн России! - YouTube [360p]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6035" y="-26392"/>
            <a:ext cx="9215259" cy="6884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52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Чеченская республика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7" r="24878"/>
          <a:stretch/>
        </p:blipFill>
        <p:spPr bwMode="auto">
          <a:xfrm>
            <a:off x="467544" y="1412776"/>
            <a:ext cx="3744416" cy="5210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042608"/>
            <a:ext cx="4464496" cy="2683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3007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222" y="0"/>
            <a:ext cx="917823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635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оссия моя звезда - YouTube [360p]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2678" y="0"/>
            <a:ext cx="9143198" cy="6858000"/>
          </a:xfrm>
        </p:spPr>
      </p:pic>
    </p:spTree>
    <p:extLst>
      <p:ext uri="{BB962C8B-B14F-4D97-AF65-F5344CB8AC3E}">
        <p14:creationId xmlns:p14="http://schemas.microsoft.com/office/powerpoint/2010/main" val="3107421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222" y="0"/>
            <a:ext cx="917823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712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Абхазцы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41"/>
          <a:stretch/>
        </p:blipFill>
        <p:spPr bwMode="auto">
          <a:xfrm>
            <a:off x="1043608" y="1340768"/>
            <a:ext cx="6994088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167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Республика  Бурятия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3528392" cy="5297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492896"/>
            <a:ext cx="4464496" cy="2635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926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Казаки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26716"/>
            <a:ext cx="3600400" cy="5376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62" y="354013"/>
            <a:ext cx="1249710" cy="1745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635" y="2060848"/>
            <a:ext cx="2036810" cy="158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008" y="188640"/>
            <a:ext cx="1751112" cy="2085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6" r="8333"/>
          <a:stretch/>
        </p:blipFill>
        <p:spPr bwMode="auto">
          <a:xfrm>
            <a:off x="6215944" y="2273960"/>
            <a:ext cx="1401637" cy="169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635" y="332655"/>
            <a:ext cx="1457373" cy="1457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514" y="2439153"/>
            <a:ext cx="1334670" cy="152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604802"/>
            <a:ext cx="1592790" cy="1592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445" y="4113842"/>
            <a:ext cx="1620561" cy="108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583" y="5242350"/>
            <a:ext cx="1412776" cy="141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928" y="5354097"/>
            <a:ext cx="1783921" cy="1189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4" r="4792"/>
          <a:stretch/>
        </p:blipFill>
        <p:spPr bwMode="auto">
          <a:xfrm>
            <a:off x="7872046" y="4401197"/>
            <a:ext cx="1207477" cy="1405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012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Нивхи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348880"/>
            <a:ext cx="3810000" cy="253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0" r="36560"/>
          <a:stretch/>
        </p:blipFill>
        <p:spPr bwMode="auto">
          <a:xfrm>
            <a:off x="438934" y="1268760"/>
            <a:ext cx="3921636" cy="5191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054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Русские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9" y="1628800"/>
            <a:ext cx="2254889" cy="4392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90" t="3322" r="13598" b="3153"/>
          <a:stretch/>
        </p:blipFill>
        <p:spPr bwMode="auto">
          <a:xfrm>
            <a:off x="6804248" y="2263140"/>
            <a:ext cx="2339752" cy="4594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4" r="16676"/>
          <a:stretch/>
        </p:blipFill>
        <p:spPr bwMode="auto">
          <a:xfrm>
            <a:off x="4622243" y="1772816"/>
            <a:ext cx="2171701" cy="4392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7" t="4087" r="3438" b="7391"/>
          <a:stretch/>
        </p:blipFill>
        <p:spPr bwMode="auto">
          <a:xfrm>
            <a:off x="1979360" y="1772816"/>
            <a:ext cx="2670337" cy="4960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573" y="128040"/>
            <a:ext cx="2251137" cy="1500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6417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Цыгане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176" y="2276872"/>
            <a:ext cx="389086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7"/>
          <a:stretch/>
        </p:blipFill>
        <p:spPr bwMode="auto">
          <a:xfrm>
            <a:off x="539552" y="1320181"/>
            <a:ext cx="4248472" cy="5501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09519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9</Words>
  <Application>Microsoft Office PowerPoint</Application>
  <PresentationFormat>Экран (4:3)</PresentationFormat>
  <Paragraphs>7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Абхазцы</vt:lpstr>
      <vt:lpstr>Республика  Бурятия </vt:lpstr>
      <vt:lpstr>Казаки </vt:lpstr>
      <vt:lpstr>Нивхи </vt:lpstr>
      <vt:lpstr>Русские</vt:lpstr>
      <vt:lpstr>Цыгане </vt:lpstr>
      <vt:lpstr>Чеченская республика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Россия</dc:title>
  <dc:creator>Николай</dc:creator>
  <cp:lastModifiedBy>Admin</cp:lastModifiedBy>
  <cp:revision>13</cp:revision>
  <dcterms:created xsi:type="dcterms:W3CDTF">2015-09-22T23:56:01Z</dcterms:created>
  <dcterms:modified xsi:type="dcterms:W3CDTF">2015-12-12T10:35:55Z</dcterms:modified>
</cp:coreProperties>
</file>