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8" r:id="rId8"/>
    <p:sldId id="267" r:id="rId9"/>
    <p:sldId id="265" r:id="rId10"/>
    <p:sldId id="269" r:id="rId11"/>
    <p:sldId id="266" r:id="rId12"/>
    <p:sldId id="264" r:id="rId13"/>
    <p:sldId id="263" r:id="rId14"/>
    <p:sldId id="270" r:id="rId15"/>
    <p:sldId id="26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681" autoAdjust="0"/>
    <p:restoredTop sz="94660"/>
  </p:normalViewPr>
  <p:slideViewPr>
    <p:cSldViewPr>
      <p:cViewPr varScale="1">
        <p:scale>
          <a:sx n="65" d="100"/>
          <a:sy n="65" d="100"/>
        </p:scale>
        <p:origin x="-4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Николай\Desktop\фестиваль национальных культур\russianfla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426"/>
            <a:ext cx="9144000" cy="7041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7276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Армяне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H="1">
            <a:off x="323528" y="5229200"/>
            <a:ext cx="133672" cy="896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42" name="Picture 2" descr="C:\Users\Николай\Desktop\фестиваль национальных культур\армен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196752"/>
            <a:ext cx="3861019" cy="5722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1165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Северная Осетия (Алания)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Николай\Desktop\фестиваль национальных культур\осетия флаг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6" t="10702" r="10615" b="4520"/>
          <a:stretch/>
        </p:blipFill>
        <p:spPr bwMode="auto">
          <a:xfrm>
            <a:off x="5220072" y="1344928"/>
            <a:ext cx="3812459" cy="259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45" y="2060848"/>
            <a:ext cx="5099487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4464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Республика Татарстан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16416" y="5733256"/>
            <a:ext cx="370384" cy="392907"/>
          </a:xfrm>
        </p:spPr>
        <p:txBody>
          <a:bodyPr>
            <a:normAutofit fontScale="70000" lnSpcReduction="20000"/>
          </a:bodyPr>
          <a:lstStyle/>
          <a:p>
            <a:endParaRPr lang="ru-RU" dirty="0"/>
          </a:p>
        </p:txBody>
      </p:sp>
      <p:pic>
        <p:nvPicPr>
          <p:cNvPr id="5124" name="Picture 4" descr="C:\Users\Николай\Desktop\фестиваль национальных культур\костюм татар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7" t="11999" r="52238" b="3500"/>
          <a:stretch/>
        </p:blipFill>
        <p:spPr bwMode="auto">
          <a:xfrm>
            <a:off x="468680" y="1484784"/>
            <a:ext cx="3671272" cy="5343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Николай\Desktop\фестиваль национальных культур\флаг татар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3368" y="1607022"/>
            <a:ext cx="4029111" cy="2686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8463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Удмуртская республика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Николай\Desktop\фестиваль национальных культур\удмурт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3570503" cy="5355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Николай\Desktop\фестиваль национальных культур\флаг удмуртии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047" y="1700808"/>
            <a:ext cx="4624784" cy="346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8909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Украинцы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Николай\Desktop\фестиваль национальных культур\украинцы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27" r="46733"/>
          <a:stretch/>
        </p:blipFill>
        <p:spPr bwMode="auto">
          <a:xfrm>
            <a:off x="1979712" y="1412776"/>
            <a:ext cx="4943308" cy="544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2374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222" y="0"/>
            <a:ext cx="917823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84439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Моя Россия</a:t>
            </a:r>
            <a:endParaRPr lang="ru-RU" dirty="0"/>
          </a:p>
        </p:txBody>
      </p:sp>
      <p:pic>
        <p:nvPicPr>
          <p:cNvPr id="4" name="Моя Россия! - YouTube [360p].mp4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8034.990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" y="-8037"/>
            <a:ext cx="9181823" cy="6866037"/>
          </a:xfrm>
        </p:spPr>
      </p:pic>
    </p:spTree>
    <p:extLst>
      <p:ext uri="{BB962C8B-B14F-4D97-AF65-F5344CB8AC3E}">
        <p14:creationId xmlns:p14="http://schemas.microsoft.com/office/powerpoint/2010/main" val="1944340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222" y="0"/>
            <a:ext cx="917823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25301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оссия- многонациональное государство - YouTube [360p]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39" y="20960"/>
            <a:ext cx="9130277" cy="6837040"/>
          </a:xfrm>
        </p:spPr>
      </p:pic>
    </p:spTree>
    <p:extLst>
      <p:ext uri="{BB962C8B-B14F-4D97-AF65-F5344CB8AC3E}">
        <p14:creationId xmlns:p14="http://schemas.microsoft.com/office/powerpoint/2010/main" val="2944344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23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423" y="1"/>
            <a:ext cx="900107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России проживает  более 190 национальностей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4151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74638"/>
            <a:ext cx="7571184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Республика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Алтай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Николай\Desktop\фестиваль национальных культур\алта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503124"/>
            <a:ext cx="4104455" cy="5354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Николай\Desktop\фестиваль национальных культур\герб алта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060848"/>
            <a:ext cx="3656509" cy="3656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6015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Чувашская республика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Users\Николай\Desktop\фестиваль национальных культур\чуваш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4650422" cy="5589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Николай\Desktop\фестиваль национальных культур\герб чувашии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9310" y="1268760"/>
            <a:ext cx="4076496" cy="4076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3258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Корейцы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Николай\Desktop\фестиваль национальных культур\корейцы национальный костю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5160" y="1268760"/>
            <a:ext cx="5589240" cy="558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550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Республика Башкортостан 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7214"/>
            <a:ext cx="4320480" cy="5402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 descr="C:\Users\Николай\Desktop\фестиваль национальных культур\флаг башкирии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916832"/>
            <a:ext cx="4881168" cy="153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9849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</TotalTime>
  <Words>25</Words>
  <Application>Microsoft Office PowerPoint</Application>
  <PresentationFormat>Экран (4:3)</PresentationFormat>
  <Paragraphs>11</Paragraphs>
  <Slides>15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Моя Россия</vt:lpstr>
      <vt:lpstr>Презентация PowerPoint</vt:lpstr>
      <vt:lpstr>Презентация PowerPoint</vt:lpstr>
      <vt:lpstr>Презентация PowerPoint</vt:lpstr>
      <vt:lpstr>Республика Алтай</vt:lpstr>
      <vt:lpstr>Чувашская республика </vt:lpstr>
      <vt:lpstr>Корейцы </vt:lpstr>
      <vt:lpstr>Республика Башкортостан </vt:lpstr>
      <vt:lpstr>Армяне </vt:lpstr>
      <vt:lpstr>Северная Осетия (Алания) </vt:lpstr>
      <vt:lpstr>Республика Татарстан </vt:lpstr>
      <vt:lpstr>Удмуртская республика </vt:lpstr>
      <vt:lpstr>Украинцы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Николай</dc:creator>
  <cp:lastModifiedBy>Admin</cp:lastModifiedBy>
  <cp:revision>13</cp:revision>
  <dcterms:created xsi:type="dcterms:W3CDTF">2015-09-21T23:55:33Z</dcterms:created>
  <dcterms:modified xsi:type="dcterms:W3CDTF">2015-12-12T10:30:49Z</dcterms:modified>
</cp:coreProperties>
</file>