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A310E-36DA-42DD-87BF-87C1514FA371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B2DFD-1367-4F0E-8F4C-AF68C8E06F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A310E-36DA-42DD-87BF-87C1514FA371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B2DFD-1367-4F0E-8F4C-AF68C8E06F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A310E-36DA-42DD-87BF-87C1514FA371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B2DFD-1367-4F0E-8F4C-AF68C8E06F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A310E-36DA-42DD-87BF-87C1514FA371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B2DFD-1367-4F0E-8F4C-AF68C8E06F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A310E-36DA-42DD-87BF-87C1514FA371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B2DFD-1367-4F0E-8F4C-AF68C8E06F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A310E-36DA-42DD-87BF-87C1514FA371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B2DFD-1367-4F0E-8F4C-AF68C8E06F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A310E-36DA-42DD-87BF-87C1514FA371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B2DFD-1367-4F0E-8F4C-AF68C8E06F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A310E-36DA-42DD-87BF-87C1514FA371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B2DFD-1367-4F0E-8F4C-AF68C8E06F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A310E-36DA-42DD-87BF-87C1514FA371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B2DFD-1367-4F0E-8F4C-AF68C8E06F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A310E-36DA-42DD-87BF-87C1514FA371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B2DFD-1367-4F0E-8F4C-AF68C8E06F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A310E-36DA-42DD-87BF-87C1514FA371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F1B2DFD-1367-4F0E-8F4C-AF68C8E06F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EDA310E-36DA-42DD-87BF-87C1514FA371}" type="datetimeFigureOut">
              <a:rPr lang="ru-RU" smtClean="0"/>
              <a:pPr/>
              <a:t>22.04.2013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F1B2DFD-1367-4F0E-8F4C-AF68C8E06F6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2&#1082;&#1083;%20&#1088;&#1091;&#1089;.%20&#1089;&#1095;&#1072;&#1089;&#1090;&#1083;&#1080;&#1074;&#1099;&#1081;%20&#1089;&#1083;&#1091;&#1095;&#1072;&#1081;%20(&#1086;&#1090;&#1082;&#1088;&#1099;&#1090;&#1086;&#1077;%20&#1084;&#1077;&#1088;&#1086;&#1087;&#1088;.)%20&#1055;&#1080;&#1082;&#1086;&#1074;&#1072;%20&#1052;.&#1053;.%20&#1048;&#1075;&#1088;&#1072;\&#1089;&#1095;&#1072;&#1089;&#1090;&#1083;&#1080;&#1074;&#1099;&#1081;%20&#1089;&#1083;&#1091;&#1095;&#1072;&#1081;%20&#1055;&#1080;&#1082;&#1086;&#1074;&#1072;%202%20&#1082;&#1083;&#1072;&#1089;&#1089;\ringtone723.mp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chitel\&#1056;&#1072;&#1073;&#1086;&#1095;&#1080;&#1081;%20&#1089;&#1090;&#1086;&#1083;\&#1089;&#1095;&#1072;&#1089;&#1090;&#1083;&#1080;&#1074;&#1099;&#1081;%20&#1089;&#1083;&#1091;&#1095;&#1072;&#1081;%20&#1055;&#1080;&#1082;&#1086;&#1074;&#1072;%202%20&#1082;&#1083;&#1072;&#1089;&#1089;\&#1043;&#1077;&#1085;&#1085;&#1072;&#1076;&#1080;&#1081;%20&#1043;&#1083;&#1072;&#1076;&#1082;&#1086;&#1074;%20-%20OST%20'&#1058;&#1099;%20-%20&#1084;&#1085;&#1077;,%20&#1103;%20-%20&#1090;&#1077;&#1073;&#1077;'.mp3" TargetMode="Externa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chitel\&#1056;&#1072;&#1073;&#1086;&#1095;&#1080;&#1081;%20&#1089;&#1090;&#1086;&#1083;\&#1089;&#1095;&#1072;&#1089;&#1090;&#1083;&#1080;&#1074;&#1099;&#1081;%20&#1089;&#1083;&#1091;&#1095;&#1072;&#1081;%20&#1055;&#1080;&#1082;&#1086;&#1074;&#1072;%202%20&#1082;&#1083;&#1072;&#1089;&#1089;\&#1043;&#1088;&#1091;&#1087;&#1087;&#1072;%20&#1069;&#1083;&#1077;&#1082;&#1090;&#1088;&#1086;&#1082;&#1083;&#1091;&#1073;%20-%2001.%20&#1058;&#1105;&#1084;&#1085;&#1072;&#1103;%20&#1083;&#1086;&#1096;&#1072;&#1076;&#1082;&#1072;.mp3" TargetMode="Externa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chitel\&#1056;&#1072;&#1073;&#1086;&#1095;&#1080;&#1081;%20&#1089;&#1090;&#1086;&#1083;\&#1089;&#1095;&#1072;&#1089;&#1090;&#1083;&#1080;&#1074;&#1099;&#1081;%20&#1089;&#1083;&#1091;&#1095;&#1072;&#1081;%20&#1055;&#1080;&#1082;&#1086;&#1074;&#1072;%202%20&#1082;&#1083;&#1072;&#1089;&#1089;\&#1043;&#1088;&#1091;&#1087;&#1087;&#1072;%20&#1069;&#1083;&#1077;&#1082;&#1090;&#1088;&#1086;&#1082;&#1083;&#1091;&#1073;%20-%2001.%20&#1058;&#1105;&#1084;&#1085;&#1072;&#1103;%20&#1083;&#1086;&#1096;&#1072;&#1076;&#1082;&#1072;.mp3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chitel\&#1056;&#1072;&#1073;&#1086;&#1095;&#1080;&#1081;%20&#1089;&#1090;&#1086;&#1083;\&#1089;&#1095;&#1072;&#1089;&#1090;&#1083;&#1080;&#1074;&#1099;&#1081;%20&#1089;&#1083;&#1091;&#1095;&#1072;&#1081;%20&#1055;&#1080;&#1082;&#1086;&#1074;&#1072;%202%20&#1082;&#1083;&#1072;&#1089;&#1089;\&#1057;&#1077;&#1088;&#1075;&#1077;&#1081;_&#1062;&#1102;&#1088;&#1082;&#1086;_-_&#1050;&#1090;&#1086;_&#1086;&#1096;&#1080;&#1073;&#1077;&#1090;&#1089;&#1103;_&#1050;&#1090;&#1086;_&#1091;&#1075;&#1072;&#1076;&#1072;&#1077;&#1090;_(&#1048;&#1079;_&#1082;_&#1092;_&#1041;&#1086;&#1083;&#1100;&#1096;&#1072;&#1103;_&#1087;&#1077;&#1088;&#1077;&#1084;&#1077;&#1085;&#1072;)_(musicostrov.ru).mp3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000" dirty="0" smtClean="0"/>
              <a:t>ИГРА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4000" dirty="0" smtClean="0"/>
              <a:t>«Счастливый случай»</a:t>
            </a:r>
          </a:p>
          <a:p>
            <a:endParaRPr lang="ru-RU" sz="1400" dirty="0"/>
          </a:p>
          <a:p>
            <a:endParaRPr lang="ru-RU" sz="1400" dirty="0" smtClean="0"/>
          </a:p>
          <a:p>
            <a:r>
              <a:rPr lang="ru-RU" sz="1400" dirty="0" err="1" smtClean="0"/>
              <a:t>Пикова</a:t>
            </a:r>
            <a:r>
              <a:rPr lang="ru-RU" sz="1400" dirty="0" smtClean="0"/>
              <a:t> Марина Николаевна</a:t>
            </a:r>
          </a:p>
          <a:p>
            <a:r>
              <a:rPr lang="ru-RU" sz="1400" dirty="0"/>
              <a:t>у</a:t>
            </a:r>
            <a:r>
              <a:rPr lang="ru-RU" sz="1400" dirty="0" smtClean="0"/>
              <a:t>читель высшей квалификационной категории</a:t>
            </a:r>
          </a:p>
          <a:p>
            <a:r>
              <a:rPr lang="ru-RU" sz="1400" dirty="0" smtClean="0"/>
              <a:t>2 класс «а»</a:t>
            </a:r>
          </a:p>
          <a:p>
            <a:r>
              <a:rPr lang="ru-RU" sz="1400" dirty="0" err="1"/>
              <a:t>г</a:t>
            </a:r>
            <a:r>
              <a:rPr lang="ru-RU" sz="1400" smtClean="0"/>
              <a:t>.Нижневартовск</a:t>
            </a:r>
            <a:endParaRPr lang="ru-RU" sz="1400" dirty="0" smtClean="0"/>
          </a:p>
          <a:p>
            <a:r>
              <a:rPr lang="ru-RU" sz="1400" dirty="0" smtClean="0"/>
              <a:t>МБОУ «СОШ №10»</a:t>
            </a:r>
            <a:endParaRPr lang="ru-RU" sz="1400" dirty="0"/>
          </a:p>
          <a:p>
            <a:endParaRPr lang="ru-RU" sz="1400" dirty="0"/>
          </a:p>
        </p:txBody>
      </p:sp>
      <p:pic>
        <p:nvPicPr>
          <p:cNvPr id="5" name="ringtone72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9916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2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i="1" dirty="0" smtClean="0"/>
              <a:t>Расставьте подходящие по смыслу имена существительные, отвечающие на вопрос кто?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7329510" cy="4389120"/>
          </a:xfrm>
        </p:spPr>
        <p:txBody>
          <a:bodyPr>
            <a:normAutofit fontScale="77500" lnSpcReduction="20000"/>
          </a:bodyPr>
          <a:lstStyle/>
          <a:p>
            <a:r>
              <a:rPr lang="ru-RU" i="1" dirty="0" smtClean="0"/>
              <a:t>Сам </a:t>
            </a:r>
            <a:r>
              <a:rPr lang="ru-RU" i="1" dirty="0"/>
              <a:t>придумай</a:t>
            </a:r>
            <a:r>
              <a:rPr lang="ru-RU" i="1" dirty="0" smtClean="0"/>
              <a:t>.</a:t>
            </a:r>
          </a:p>
          <a:p>
            <a:endParaRPr lang="ru-RU" dirty="0"/>
          </a:p>
          <a:p>
            <a:r>
              <a:rPr lang="ru-RU" dirty="0" smtClean="0"/>
              <a:t>У 		высокий </a:t>
            </a:r>
            <a:r>
              <a:rPr lang="ru-RU" dirty="0"/>
              <a:t>рост,</a:t>
            </a:r>
          </a:p>
          <a:p>
            <a:r>
              <a:rPr lang="ru-RU" dirty="0"/>
              <a:t>У </a:t>
            </a:r>
            <a:r>
              <a:rPr lang="ru-RU" dirty="0" smtClean="0"/>
              <a:t>		пушистый </a:t>
            </a:r>
            <a:r>
              <a:rPr lang="ru-RU" dirty="0"/>
              <a:t>хвост,</a:t>
            </a:r>
          </a:p>
          <a:p>
            <a:r>
              <a:rPr lang="ru-RU" dirty="0"/>
              <a:t>У </a:t>
            </a:r>
            <a:r>
              <a:rPr lang="ru-RU" dirty="0" smtClean="0"/>
              <a:t>		     крепки </a:t>
            </a:r>
            <a:r>
              <a:rPr lang="ru-RU" dirty="0"/>
              <a:t>рожки,</a:t>
            </a:r>
          </a:p>
          <a:p>
            <a:r>
              <a:rPr lang="ru-RU" dirty="0"/>
              <a:t>У </a:t>
            </a:r>
            <a:r>
              <a:rPr lang="ru-RU" dirty="0" smtClean="0"/>
              <a:t>		тонки </a:t>
            </a:r>
            <a:r>
              <a:rPr lang="ru-RU" dirty="0"/>
              <a:t>ножки,</a:t>
            </a:r>
          </a:p>
          <a:p>
            <a:r>
              <a:rPr lang="ru-RU" dirty="0"/>
              <a:t>У </a:t>
            </a:r>
            <a:r>
              <a:rPr lang="ru-RU" dirty="0" smtClean="0"/>
              <a:t>			толсты </a:t>
            </a:r>
            <a:r>
              <a:rPr lang="ru-RU" dirty="0"/>
              <a:t>губы,</a:t>
            </a:r>
          </a:p>
          <a:p>
            <a:r>
              <a:rPr lang="ru-RU" dirty="0"/>
              <a:t>А у </a:t>
            </a:r>
            <a:r>
              <a:rPr lang="ru-RU" dirty="0" smtClean="0"/>
              <a:t>		остры </a:t>
            </a:r>
            <a:r>
              <a:rPr lang="ru-RU" dirty="0"/>
              <a:t>зубы.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Сам придумай про ежа,</a:t>
            </a:r>
          </a:p>
          <a:p>
            <a:r>
              <a:rPr lang="ru-RU" dirty="0"/>
              <a:t>Про ужа и про чижа!</a:t>
            </a:r>
          </a:p>
          <a:p>
            <a:r>
              <a:rPr lang="ru-RU" dirty="0"/>
              <a:t> </a:t>
            </a:r>
          </a:p>
          <a:p>
            <a:r>
              <a:rPr lang="ru-RU" b="1" i="1" dirty="0"/>
              <a:t>Слова для справок: </a:t>
            </a:r>
            <a:r>
              <a:rPr lang="ru-RU" i="1" dirty="0"/>
              <a:t>цыплёнок, слон, волк, мартышка, козлёнок, лиса. </a:t>
            </a: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2500306"/>
            <a:ext cx="840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слона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2786058"/>
            <a:ext cx="760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лисы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3143248"/>
            <a:ext cx="12800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козлёнка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3429000"/>
            <a:ext cx="13181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цыплёнка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85852" y="371475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мартышки	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57290" y="4071942"/>
            <a:ext cx="893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волка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i="1" dirty="0" smtClean="0"/>
              <a:t>Дописать предложения, вставив подходящие по смыслу имена существительные.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2279338"/>
          </a:xfrm>
        </p:spPr>
        <p:txBody>
          <a:bodyPr>
            <a:normAutofit/>
          </a:bodyPr>
          <a:lstStyle/>
          <a:p>
            <a:r>
              <a:rPr lang="ru-RU" dirty="0"/>
              <a:t> </a:t>
            </a:r>
            <a:r>
              <a:rPr lang="ru-RU" dirty="0" smtClean="0"/>
              <a:t> Пришла		</a:t>
            </a:r>
            <a:r>
              <a:rPr lang="ru-RU" b="1" i="1" dirty="0" smtClean="0"/>
              <a:t>.</a:t>
            </a:r>
            <a:r>
              <a:rPr lang="ru-RU" dirty="0" smtClean="0"/>
              <a:t> </a:t>
            </a:r>
            <a:r>
              <a:rPr lang="ru-RU" dirty="0"/>
              <a:t>Белым </a:t>
            </a:r>
            <a:r>
              <a:rPr lang="ru-RU" dirty="0" smtClean="0"/>
              <a:t>		покрылись </a:t>
            </a:r>
            <a:r>
              <a:rPr lang="ru-RU" dirty="0"/>
              <a:t>поля и леса. На снегу видны </a:t>
            </a:r>
            <a:r>
              <a:rPr lang="ru-RU" dirty="0" smtClean="0"/>
              <a:t>		зверей </a:t>
            </a:r>
            <a:r>
              <a:rPr lang="ru-RU" dirty="0"/>
              <a:t>и птиц. </a:t>
            </a:r>
            <a:r>
              <a:rPr lang="ru-RU" dirty="0" smtClean="0"/>
              <a:t>		надела </a:t>
            </a:r>
            <a:r>
              <a:rPr lang="ru-RU" dirty="0"/>
              <a:t>тёплую шубку. Она залезла в дупло. Лиса </a:t>
            </a:r>
            <a:r>
              <a:rPr lang="ru-RU" dirty="0" smtClean="0"/>
              <a:t>приготовила		. </a:t>
            </a:r>
            <a:r>
              <a:rPr lang="ru-RU" dirty="0"/>
              <a:t>Только ходит по лесу и воет </a:t>
            </a:r>
            <a:r>
              <a:rPr lang="ru-RU" dirty="0" smtClean="0"/>
              <a:t>голодный		. </a:t>
            </a:r>
            <a:r>
              <a:rPr lang="ru-RU" dirty="0"/>
              <a:t>Он </a:t>
            </a:r>
            <a:r>
              <a:rPr lang="ru-RU" dirty="0" smtClean="0"/>
              <a:t>ищет		  </a:t>
            </a:r>
            <a:r>
              <a:rPr lang="ru-RU" b="1" i="1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1928802"/>
            <a:ext cx="99418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i="1" dirty="0" smtClean="0"/>
              <a:t>зима</a:t>
            </a:r>
            <a:endParaRPr lang="ru-RU" sz="2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928802"/>
            <a:ext cx="133402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i="1" dirty="0" smtClean="0"/>
              <a:t>снегом</a:t>
            </a:r>
            <a:endParaRPr lang="ru-RU" sz="2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00562" y="2285992"/>
            <a:ext cx="117852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i="1" dirty="0" smtClean="0"/>
              <a:t>следы</a:t>
            </a:r>
            <a:endParaRPr lang="ru-RU" sz="2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2714620"/>
            <a:ext cx="114300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i="1" dirty="0" smtClean="0"/>
              <a:t>Белка</a:t>
            </a:r>
            <a:endParaRPr lang="ru-RU" sz="2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3143248"/>
            <a:ext cx="95167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i="1" dirty="0" smtClean="0"/>
              <a:t>нору</a:t>
            </a:r>
            <a:endParaRPr lang="ru-RU" sz="2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143372" y="3500438"/>
            <a:ext cx="94128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i="1" dirty="0" smtClean="0"/>
              <a:t>волк</a:t>
            </a:r>
            <a:endParaRPr lang="ru-RU" sz="2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572264" y="3571876"/>
            <a:ext cx="140775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i="1" dirty="0" smtClean="0"/>
              <a:t>добычу</a:t>
            </a:r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/>
              <a:t>Музыкальный номер</a:t>
            </a:r>
            <a:endParaRPr lang="ru-RU" b="1" dirty="0"/>
          </a:p>
        </p:txBody>
      </p:sp>
      <p:pic>
        <p:nvPicPr>
          <p:cNvPr id="7" name="Рисунок 7" descr="spo_divers_124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285992"/>
            <a:ext cx="5286348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1785926"/>
            <a:ext cx="285752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Гейм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«Ты – мне, я – тебе».</a:t>
            </a:r>
            <a:endParaRPr lang="ru-RU" dirty="0"/>
          </a:p>
        </p:txBody>
      </p:sp>
      <p:pic>
        <p:nvPicPr>
          <p:cNvPr id="11266" name="Picture 2" descr="D:\марина\Анимашки\Новая папка аним\2e1add18c88fdf7f7138b210ca56146a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000108"/>
            <a:ext cx="4071966" cy="5572164"/>
          </a:xfrm>
          <a:prstGeom prst="rect">
            <a:avLst/>
          </a:prstGeom>
          <a:noFill/>
        </p:spPr>
      </p:pic>
      <p:pic>
        <p:nvPicPr>
          <p:cNvPr id="10" name="Геннадий Гладков - OST 'Ты - мне, я - тебе'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94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/>
          <a:lstStyle/>
          <a:p>
            <a:r>
              <a:rPr lang="ru-RU" dirty="0" smtClean="0"/>
              <a:t>Гейм 4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«Тёмная лошадка»</a:t>
            </a:r>
            <a:endParaRPr lang="ru-RU" dirty="0"/>
          </a:p>
        </p:txBody>
      </p:sp>
      <p:pic>
        <p:nvPicPr>
          <p:cNvPr id="10241" name="Picture 1" descr="C:\Users\Люба\Desktop\voronoy.jpg"/>
          <p:cNvPicPr>
            <a:picLocks noChangeAspect="1" noChangeArrowheads="1"/>
          </p:cNvPicPr>
          <p:nvPr/>
        </p:nvPicPr>
        <p:blipFill>
          <a:blip r:embed="rId3"/>
          <a:srcRect r="5217"/>
          <a:stretch>
            <a:fillRect/>
          </a:stretch>
        </p:blipFill>
        <p:spPr bwMode="auto">
          <a:xfrm>
            <a:off x="642910" y="1500174"/>
            <a:ext cx="7786742" cy="5072074"/>
          </a:xfrm>
          <a:prstGeom prst="rect">
            <a:avLst/>
          </a:prstGeom>
          <a:noFill/>
        </p:spPr>
      </p:pic>
      <p:pic>
        <p:nvPicPr>
          <p:cNvPr id="6" name="Группа Электроклуб - 01. Тёмная лошад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9916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6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1429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Шарады.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5043494" cy="438912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Первое-предлог</a:t>
            </a:r>
            <a:r>
              <a:rPr lang="ru-RU" dirty="0"/>
              <a:t>,</a:t>
            </a:r>
          </a:p>
          <a:p>
            <a:r>
              <a:rPr lang="ru-RU" dirty="0" err="1"/>
              <a:t>Второе-летний</a:t>
            </a:r>
            <a:r>
              <a:rPr lang="ru-RU" dirty="0"/>
              <a:t> дом,</a:t>
            </a:r>
          </a:p>
          <a:p>
            <a:r>
              <a:rPr lang="ru-RU" dirty="0"/>
              <a:t>А целое порой </a:t>
            </a:r>
          </a:p>
          <a:p>
            <a:r>
              <a:rPr lang="ru-RU" dirty="0"/>
              <a:t>Решается с трудом.</a:t>
            </a:r>
          </a:p>
          <a:p>
            <a:pPr>
              <a:buNone/>
            </a:pPr>
            <a:r>
              <a:rPr lang="ru-RU" b="1" i="1" dirty="0" smtClean="0"/>
              <a:t>                                    </a:t>
            </a:r>
            <a:endParaRPr lang="ru-RU" dirty="0"/>
          </a:p>
          <a:p>
            <a:r>
              <a:rPr lang="ru-RU" dirty="0"/>
              <a:t>Начало-голос птицы,</a:t>
            </a:r>
          </a:p>
          <a:p>
            <a:r>
              <a:rPr lang="ru-RU" dirty="0" err="1"/>
              <a:t>Конец-на</a:t>
            </a:r>
            <a:r>
              <a:rPr lang="ru-RU" dirty="0"/>
              <a:t> дне пруда.</a:t>
            </a:r>
          </a:p>
          <a:p>
            <a:r>
              <a:rPr lang="ru-RU" dirty="0"/>
              <a:t>А целое в музее</a:t>
            </a:r>
          </a:p>
          <a:p>
            <a:r>
              <a:rPr lang="ru-RU" dirty="0"/>
              <a:t>Найдёте без труда.</a:t>
            </a:r>
          </a:p>
          <a:p>
            <a:pPr>
              <a:buNone/>
            </a:pPr>
            <a:r>
              <a:rPr lang="ru-RU" b="1" i="1" dirty="0" smtClean="0"/>
              <a:t>         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23425" y="3244334"/>
            <a:ext cx="179017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i="1" dirty="0" smtClean="0"/>
              <a:t>(</a:t>
            </a:r>
            <a:r>
              <a:rPr lang="ru-RU" sz="2600" b="1" i="1" dirty="0" err="1" smtClean="0"/>
              <a:t>За-дача</a:t>
            </a:r>
            <a:r>
              <a:rPr lang="ru-RU" sz="2600" b="1" i="1" dirty="0" smtClean="0"/>
              <a:t>)</a:t>
            </a:r>
            <a:r>
              <a:rPr lang="ru-RU" sz="2600" dirty="0" smtClean="0"/>
              <a:t>.</a:t>
            </a:r>
            <a:endParaRPr lang="ru-RU" sz="2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43306" y="5500702"/>
            <a:ext cx="217142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i="1" dirty="0" smtClean="0"/>
              <a:t>(</a:t>
            </a:r>
            <a:r>
              <a:rPr lang="ru-RU" sz="2600" b="1" i="1" dirty="0" err="1" smtClean="0"/>
              <a:t>Кар-тина</a:t>
            </a:r>
            <a:r>
              <a:rPr lang="ru-RU" sz="2600" b="1" i="1" dirty="0" smtClean="0"/>
              <a:t>).</a:t>
            </a:r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92867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Шарады.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6257940" cy="438912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Первое-нота</a:t>
            </a:r>
            <a:r>
              <a:rPr lang="ru-RU" dirty="0"/>
              <a:t>,</a:t>
            </a:r>
          </a:p>
          <a:p>
            <a:r>
              <a:rPr lang="ru-RU" dirty="0" err="1"/>
              <a:t>Второе-тоже</a:t>
            </a:r>
            <a:r>
              <a:rPr lang="ru-RU" dirty="0"/>
              <a:t>,</a:t>
            </a:r>
          </a:p>
          <a:p>
            <a:r>
              <a:rPr lang="ru-RU" dirty="0"/>
              <a:t>А целое-</a:t>
            </a:r>
          </a:p>
          <a:p>
            <a:r>
              <a:rPr lang="ru-RU" dirty="0"/>
              <a:t>На боб похоже.</a:t>
            </a:r>
          </a:p>
          <a:p>
            <a:pPr>
              <a:buNone/>
            </a:pPr>
            <a:r>
              <a:rPr lang="ru-RU" b="1" dirty="0" smtClean="0"/>
              <a:t>                                                  </a:t>
            </a:r>
            <a:endParaRPr lang="ru-RU" dirty="0"/>
          </a:p>
          <a:p>
            <a:r>
              <a:rPr lang="ru-RU" dirty="0"/>
              <a:t>Мои кусты легко узнать:</a:t>
            </a:r>
          </a:p>
          <a:p>
            <a:r>
              <a:rPr lang="ru-RU" dirty="0"/>
              <a:t>Цвету я гроздьями весною.</a:t>
            </a:r>
          </a:p>
          <a:p>
            <a:r>
              <a:rPr lang="ru-RU" dirty="0"/>
              <a:t>Но замените мягкий знак</a:t>
            </a:r>
          </a:p>
          <a:p>
            <a:r>
              <a:rPr lang="ru-RU" dirty="0"/>
              <a:t>На букву </a:t>
            </a:r>
            <a:r>
              <a:rPr lang="ru-RU" dirty="0" err="1"/>
              <a:t>А-и</a:t>
            </a:r>
            <a:r>
              <a:rPr lang="ru-RU" dirty="0"/>
              <a:t> я завою.</a:t>
            </a:r>
          </a:p>
          <a:p>
            <a:pPr>
              <a:buNone/>
            </a:pPr>
            <a:r>
              <a:rPr lang="ru-RU" b="1" i="1" dirty="0" smtClean="0"/>
              <a:t>                          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1638" y="3244334"/>
            <a:ext cx="170860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dirty="0" smtClean="0"/>
              <a:t>(</a:t>
            </a:r>
            <a:r>
              <a:rPr lang="ru-RU" sz="2600" b="1" dirty="0" err="1" smtClean="0"/>
              <a:t>Фа-соль</a:t>
            </a:r>
            <a:r>
              <a:rPr lang="ru-RU" sz="2600" b="1" dirty="0" smtClean="0"/>
              <a:t>)</a:t>
            </a:r>
            <a:endParaRPr lang="ru-RU" sz="2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29058" y="5500702"/>
            <a:ext cx="286463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i="1" dirty="0" smtClean="0"/>
              <a:t>(Сирень-сирена)</a:t>
            </a:r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107154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b="1" i="1" dirty="0" smtClean="0"/>
              <a:t>Замените следующие словосочетания одним словом с удвоенной согласной.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6400816" cy="4389120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Вид </a:t>
            </a:r>
            <a:r>
              <a:rPr lang="ru-RU" dirty="0"/>
              <a:t>городского транспорта.</a:t>
            </a:r>
          </a:p>
          <a:p>
            <a:pPr>
              <a:buNone/>
            </a:pPr>
            <a:r>
              <a:rPr lang="ru-RU" b="1" i="1" dirty="0" smtClean="0"/>
              <a:t>                                            </a:t>
            </a:r>
            <a:endParaRPr lang="ru-RU" dirty="0"/>
          </a:p>
          <a:p>
            <a:pPr lvl="0"/>
            <a:r>
              <a:rPr lang="ru-RU" dirty="0"/>
              <a:t>Популярная игра на льду.</a:t>
            </a:r>
          </a:p>
          <a:p>
            <a:pPr>
              <a:buNone/>
            </a:pPr>
            <a:r>
              <a:rPr lang="ru-RU" b="1" i="1" dirty="0" smtClean="0"/>
              <a:t>                                              </a:t>
            </a:r>
            <a:endParaRPr lang="ru-RU" dirty="0"/>
          </a:p>
          <a:p>
            <a:pPr lvl="0"/>
            <a:r>
              <a:rPr lang="ru-RU" dirty="0"/>
              <a:t>Спортивный бег.</a:t>
            </a:r>
          </a:p>
          <a:p>
            <a:pPr>
              <a:buNone/>
            </a:pPr>
            <a:r>
              <a:rPr lang="ru-RU" b="1" i="1" dirty="0" smtClean="0"/>
              <a:t>                            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43438" y="2428868"/>
            <a:ext cx="241713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i="1" dirty="0" smtClean="0"/>
              <a:t>(троллейбус)</a:t>
            </a:r>
            <a:endParaRPr lang="ru-RU" sz="2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29190" y="3357562"/>
            <a:ext cx="165776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i="1" dirty="0" smtClean="0"/>
              <a:t> (хоккей)</a:t>
            </a:r>
            <a:endParaRPr lang="ru-RU" sz="2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14942" y="4357694"/>
            <a:ext cx="135325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i="1" dirty="0" smtClean="0"/>
              <a:t>(кросс)</a:t>
            </a:r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b="1" i="1" dirty="0" smtClean="0"/>
              <a:t>Замените следующие словосочетания,  одним словом с удвоенной согласной.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5900750" cy="4389120"/>
          </a:xfrm>
        </p:spPr>
        <p:txBody>
          <a:bodyPr/>
          <a:lstStyle/>
          <a:p>
            <a:pPr lvl="0"/>
            <a:r>
              <a:rPr lang="ru-RU" dirty="0" smtClean="0"/>
              <a:t>Помещение </a:t>
            </a:r>
            <a:r>
              <a:rPr lang="ru-RU" dirty="0"/>
              <a:t>в </a:t>
            </a:r>
            <a:r>
              <a:rPr lang="ru-RU" dirty="0" smtClean="0"/>
              <a:t>школе.</a:t>
            </a:r>
            <a:endParaRPr lang="ru-RU" dirty="0"/>
          </a:p>
          <a:p>
            <a:pPr>
              <a:buNone/>
            </a:pPr>
            <a:r>
              <a:rPr lang="ru-RU" dirty="0" smtClean="0"/>
              <a:t>                                               </a:t>
            </a:r>
            <a:endParaRPr lang="ru-RU" dirty="0"/>
          </a:p>
          <a:p>
            <a:pPr lvl="0"/>
            <a:r>
              <a:rPr lang="ru-RU" dirty="0"/>
              <a:t>День </a:t>
            </a:r>
            <a:r>
              <a:rPr lang="ru-RU" dirty="0" smtClean="0"/>
              <a:t>недели. </a:t>
            </a:r>
            <a:endParaRPr lang="ru-RU" dirty="0"/>
          </a:p>
          <a:p>
            <a:pPr>
              <a:buNone/>
            </a:pPr>
            <a:r>
              <a:rPr lang="ru-RU" b="1" i="1" dirty="0" smtClean="0"/>
              <a:t>                                           </a:t>
            </a:r>
            <a:endParaRPr lang="ru-RU" dirty="0"/>
          </a:p>
          <a:p>
            <a:r>
              <a:rPr lang="ru-RU" dirty="0"/>
              <a:t>Рисунки в журнале, газете, </a:t>
            </a:r>
            <a:r>
              <a:rPr lang="ru-RU" dirty="0" smtClean="0"/>
              <a:t>книге.                                                            </a:t>
            </a:r>
            <a:r>
              <a:rPr lang="ru-RU" b="1" i="1" dirty="0" smtClean="0"/>
              <a:t>                     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43372" y="2428868"/>
            <a:ext cx="138691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i="1" dirty="0" smtClean="0"/>
              <a:t>(Класс)</a:t>
            </a:r>
            <a:endParaRPr lang="ru-RU" sz="2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881875" y="3244334"/>
            <a:ext cx="191340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i="1" dirty="0" smtClean="0"/>
              <a:t>(Суббота)</a:t>
            </a:r>
            <a:endParaRPr lang="ru-RU" sz="2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4429132"/>
            <a:ext cx="285687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i="1" dirty="0" smtClean="0"/>
              <a:t>(Иллюстрации)</a:t>
            </a:r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142984"/>
            <a:ext cx="8215370" cy="114300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Замените словосочетания близкими словами по смыслу</a:t>
            </a:r>
            <a:br>
              <a:rPr lang="ru-RU" sz="2800" b="1" dirty="0" smtClean="0"/>
            </a:b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643182"/>
            <a:ext cx="6929486" cy="1714512"/>
          </a:xfrm>
        </p:spPr>
        <p:txBody>
          <a:bodyPr/>
          <a:lstStyle/>
          <a:p>
            <a:pPr lvl="0"/>
            <a:r>
              <a:rPr lang="ru-RU" dirty="0" err="1" smtClean="0"/>
              <a:t>С+хвойный</a:t>
            </a:r>
            <a:r>
              <a:rPr lang="ru-RU" dirty="0" smtClean="0"/>
              <a:t> лес.              </a:t>
            </a:r>
            <a:endParaRPr lang="ru-RU" dirty="0"/>
          </a:p>
          <a:p>
            <a:pPr lvl="0"/>
            <a:r>
              <a:rPr lang="ru-RU" dirty="0" err="1"/>
              <a:t>С+спрятанные</a:t>
            </a:r>
            <a:r>
              <a:rPr lang="ru-RU" dirty="0"/>
              <a:t> </a:t>
            </a:r>
            <a:r>
              <a:rPr lang="ru-RU" dirty="0" smtClean="0"/>
              <a:t>ценности.            </a:t>
            </a: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628" y="2643182"/>
            <a:ext cx="124239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i="1" dirty="0" smtClean="0"/>
              <a:t>(Сбор)</a:t>
            </a:r>
            <a:endParaRPr lang="ru-RU" sz="2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86380" y="3214686"/>
            <a:ext cx="144308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i="1" dirty="0" smtClean="0"/>
              <a:t>(Склад)</a:t>
            </a:r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юба\Desktop\0_36820_729365be_XL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Группа Электроклуб - 01. Тёмная лошад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9916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6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Гонка за лидером</a:t>
            </a:r>
            <a:endParaRPr lang="ru-RU" dirty="0"/>
          </a:p>
        </p:txBody>
      </p:sp>
      <p:pic>
        <p:nvPicPr>
          <p:cNvPr id="4098" name="Picture 2" descr="D:\марина\Анимашки\1cc9086ceee68cbd2c2d452ebcc4927d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1500174"/>
            <a:ext cx="3286148" cy="4714908"/>
          </a:xfrm>
          <a:prstGeom prst="rect">
            <a:avLst/>
          </a:prstGeom>
          <a:noFill/>
        </p:spPr>
      </p:pic>
      <p:pic>
        <p:nvPicPr>
          <p:cNvPr id="7" name="Сергей_Цюрко_-_Кто_ошибется_Кто_угадает_(Из_к_ф_Большая_перемена)_(musicostrov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55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Подведение итогов</a:t>
            </a:r>
            <a:endParaRPr lang="ru-RU" dirty="0"/>
          </a:p>
        </p:txBody>
      </p:sp>
      <p:pic>
        <p:nvPicPr>
          <p:cNvPr id="3074" name="Picture 2" descr="D:\марина\Анимашки\a5cfad486d9931ff6735e7581975185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857364"/>
            <a:ext cx="3643338" cy="4500594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42886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Гейм от английского слова игра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9634" name="Picture 2" descr="D:\марина\Анимашки\Картинки с интернета\cd10f1c1012cd06af88462100cbce55a[1]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5572140"/>
            <a:ext cx="1428760" cy="1047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Гейм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Ответить как можно быстрее на максимальное количество вопросов.</a:t>
            </a:r>
            <a:endParaRPr lang="ru-RU" dirty="0"/>
          </a:p>
        </p:txBody>
      </p:sp>
      <p:pic>
        <p:nvPicPr>
          <p:cNvPr id="68610" name="Picture 2" descr="D:\марина\Анимашки\e2657cac100e2f382b302f302903a12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4500570"/>
            <a:ext cx="2814644" cy="2038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Гейм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Заморочки</a:t>
            </a:r>
            <a:r>
              <a:rPr lang="ru-RU" dirty="0" smtClean="0"/>
              <a:t> из бочки»</a:t>
            </a:r>
            <a:endParaRPr lang="ru-RU" dirty="0"/>
          </a:p>
        </p:txBody>
      </p:sp>
      <p:pic>
        <p:nvPicPr>
          <p:cNvPr id="1026" name="Picture 2" descr="C:\Users\Люба\Desktop\e9bfd97e0f5d_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643182"/>
            <a:ext cx="5286412" cy="357190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1429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Подобрать и записать к данным словам слова близкие по значению.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357430"/>
            <a:ext cx="4214842" cy="3143272"/>
          </a:xfrm>
        </p:spPr>
        <p:txBody>
          <a:bodyPr>
            <a:normAutofit/>
          </a:bodyPr>
          <a:lstStyle/>
          <a:p>
            <a:r>
              <a:rPr lang="ru-RU" i="1" dirty="0" smtClean="0"/>
              <a:t>Дорога -</a:t>
            </a:r>
            <a:endParaRPr lang="ru-RU" dirty="0"/>
          </a:p>
          <a:p>
            <a:r>
              <a:rPr lang="ru-RU" i="1" dirty="0" smtClean="0"/>
              <a:t>Метель -  </a:t>
            </a:r>
            <a:endParaRPr lang="ru-RU" dirty="0"/>
          </a:p>
          <a:p>
            <a:r>
              <a:rPr lang="ru-RU" i="1" dirty="0" smtClean="0"/>
              <a:t>Стужа -</a:t>
            </a:r>
            <a:endParaRPr lang="ru-RU" dirty="0"/>
          </a:p>
          <a:p>
            <a:r>
              <a:rPr lang="ru-RU" i="1" dirty="0" smtClean="0"/>
              <a:t>Торжество -</a:t>
            </a:r>
            <a:endParaRPr lang="ru-RU" dirty="0"/>
          </a:p>
          <a:p>
            <a:r>
              <a:rPr lang="ru-RU" i="1" dirty="0" smtClean="0"/>
              <a:t>Отец -</a:t>
            </a:r>
            <a:endParaRPr lang="ru-RU" dirty="0"/>
          </a:p>
          <a:p>
            <a:r>
              <a:rPr lang="ru-RU" i="1" dirty="0" smtClean="0"/>
              <a:t>Чародей -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2334276"/>
            <a:ext cx="12018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/>
              <a:t> путь;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928794" y="2786058"/>
            <a:ext cx="12121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/>
              <a:t> вьюга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857356" y="3286124"/>
            <a:ext cx="12044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/>
              <a:t>холод;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71736" y="3786190"/>
            <a:ext cx="17844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/>
              <a:t>праздник;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14480" y="4214818"/>
            <a:ext cx="1045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/>
              <a:t>папа;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43108" y="4714884"/>
            <a:ext cx="20408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/>
              <a:t>волшебник.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2858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/>
              <a:t>К данным словам подобрать слово, противоположное по значению.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3686172" cy="4389120"/>
          </a:xfrm>
        </p:spPr>
        <p:txBody>
          <a:bodyPr>
            <a:normAutofit/>
          </a:bodyPr>
          <a:lstStyle/>
          <a:p>
            <a:r>
              <a:rPr lang="ru-RU" i="1" dirty="0" smtClean="0"/>
              <a:t>Свет -</a:t>
            </a:r>
            <a:endParaRPr lang="ru-RU" dirty="0"/>
          </a:p>
          <a:p>
            <a:r>
              <a:rPr lang="ru-RU" i="1" dirty="0" smtClean="0"/>
              <a:t>Друг -</a:t>
            </a:r>
            <a:endParaRPr lang="ru-RU" dirty="0"/>
          </a:p>
          <a:p>
            <a:r>
              <a:rPr lang="ru-RU" i="1" dirty="0" smtClean="0"/>
              <a:t>Зло -</a:t>
            </a:r>
            <a:endParaRPr lang="ru-RU" dirty="0"/>
          </a:p>
          <a:p>
            <a:r>
              <a:rPr lang="ru-RU" i="1" dirty="0" smtClean="0"/>
              <a:t>Жара -</a:t>
            </a:r>
            <a:endParaRPr lang="ru-RU" dirty="0"/>
          </a:p>
          <a:p>
            <a:r>
              <a:rPr lang="ru-RU" i="1" dirty="0" smtClean="0"/>
              <a:t>Трус -</a:t>
            </a:r>
            <a:endParaRPr lang="ru-RU" dirty="0"/>
          </a:p>
          <a:p>
            <a:r>
              <a:rPr lang="ru-RU" i="1" dirty="0" smtClean="0"/>
              <a:t>Болезнь -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57356" y="1928802"/>
            <a:ext cx="111921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i="1" dirty="0" smtClean="0"/>
              <a:t>тьма;</a:t>
            </a:r>
            <a:endParaRPr lang="ru-RU" sz="2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14480" y="2428868"/>
            <a:ext cx="90922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i="1" dirty="0" smtClean="0"/>
              <a:t>враг;</a:t>
            </a:r>
            <a:endParaRPr lang="ru-RU" sz="2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71604" y="2857496"/>
            <a:ext cx="114486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i="1" dirty="0" smtClean="0"/>
              <a:t>добро;</a:t>
            </a:r>
            <a:endParaRPr lang="ru-RU" sz="2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57356" y="3357562"/>
            <a:ext cx="113281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i="1" dirty="0" smtClean="0"/>
              <a:t>холод;</a:t>
            </a:r>
            <a:endParaRPr lang="ru-RU" sz="2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14480" y="3786190"/>
            <a:ext cx="146706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i="1" dirty="0" smtClean="0"/>
              <a:t>храбрец;</a:t>
            </a:r>
            <a:endParaRPr lang="ru-RU" sz="2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43108" y="4357694"/>
            <a:ext cx="158088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i="1" dirty="0" smtClean="0"/>
              <a:t>здоровье.</a:t>
            </a:r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i="1" dirty="0" smtClean="0"/>
              <a:t>Дописать подходящие по смыслу имена существительные.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3971924" cy="4389120"/>
          </a:xfrm>
        </p:spPr>
        <p:txBody>
          <a:bodyPr/>
          <a:lstStyle/>
          <a:p>
            <a:r>
              <a:rPr lang="ru-RU" i="1" dirty="0" smtClean="0"/>
              <a:t>Стройная</a:t>
            </a:r>
            <a:endParaRPr lang="ru-RU" dirty="0"/>
          </a:p>
          <a:p>
            <a:r>
              <a:rPr lang="ru-RU" i="1" dirty="0" smtClean="0"/>
              <a:t>Высокая</a:t>
            </a:r>
            <a:endParaRPr lang="ru-RU" dirty="0"/>
          </a:p>
          <a:p>
            <a:r>
              <a:rPr lang="ru-RU" i="1" dirty="0" smtClean="0"/>
              <a:t>Душистые</a:t>
            </a:r>
            <a:endParaRPr lang="ru-RU" dirty="0"/>
          </a:p>
          <a:p>
            <a:r>
              <a:rPr lang="ru-RU" i="1" dirty="0" smtClean="0"/>
              <a:t>Прилежный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00298" y="1928802"/>
            <a:ext cx="114807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i="1" dirty="0" smtClean="0"/>
              <a:t>берёза</a:t>
            </a:r>
            <a:endParaRPr lang="ru-RU" sz="2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2428868"/>
            <a:ext cx="102303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i="1" dirty="0" smtClean="0"/>
              <a:t>сосна</a:t>
            </a:r>
            <a:endParaRPr lang="ru-RU" sz="2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71736" y="2857496"/>
            <a:ext cx="158088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i="1" dirty="0" smtClean="0"/>
              <a:t>ландыши</a:t>
            </a:r>
            <a:endParaRPr lang="ru-RU" sz="2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786050" y="3357562"/>
            <a:ext cx="129073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i="1" dirty="0" smtClean="0"/>
              <a:t> ученик</a:t>
            </a:r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71546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i="1" dirty="0" smtClean="0"/>
              <a:t>Дописать подходящие по смыслу имена существительные.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3757610" cy="4389120"/>
          </a:xfrm>
        </p:spPr>
        <p:txBody>
          <a:bodyPr/>
          <a:lstStyle/>
          <a:p>
            <a:r>
              <a:rPr lang="ru-RU" i="1" dirty="0" err="1" smtClean="0"/>
              <a:t>Голубое</a:t>
            </a:r>
            <a:endParaRPr lang="ru-RU" dirty="0"/>
          </a:p>
          <a:p>
            <a:r>
              <a:rPr lang="ru-RU" i="1" dirty="0" smtClean="0"/>
              <a:t>Светлое</a:t>
            </a:r>
            <a:endParaRPr lang="ru-RU" dirty="0"/>
          </a:p>
          <a:p>
            <a:r>
              <a:rPr lang="ru-RU" i="1" dirty="0" smtClean="0"/>
              <a:t>Прозрачные</a:t>
            </a:r>
            <a:endParaRPr lang="ru-RU" dirty="0"/>
          </a:p>
          <a:p>
            <a:r>
              <a:rPr lang="ru-RU" i="1" dirty="0" smtClean="0"/>
              <a:t>Звонкий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1928802"/>
            <a:ext cx="107914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i="1" dirty="0" smtClean="0"/>
              <a:t> озеро</a:t>
            </a:r>
            <a:endParaRPr lang="ru-RU" sz="2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2428868"/>
            <a:ext cx="130997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i="1" dirty="0" smtClean="0"/>
              <a:t>платье</a:t>
            </a:r>
            <a:endParaRPr lang="ru-RU" sz="2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488" y="2857496"/>
            <a:ext cx="103021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i="1" dirty="0" smtClean="0"/>
              <a:t>ручьи</a:t>
            </a:r>
            <a:endParaRPr lang="ru-RU" sz="2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57422" y="3357562"/>
            <a:ext cx="105349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 </a:t>
            </a:r>
            <a:r>
              <a:rPr lang="ru-RU" sz="2600" i="1" dirty="0" smtClean="0"/>
              <a:t>голос</a:t>
            </a:r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310</TotalTime>
  <Words>379</Words>
  <Application>Microsoft Office PowerPoint</Application>
  <PresentationFormat>Экран (4:3)</PresentationFormat>
  <Paragraphs>144</Paragraphs>
  <Slides>21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ИГРА</vt:lpstr>
      <vt:lpstr>Слайд 2</vt:lpstr>
      <vt:lpstr>Гейм от английского слова игра.</vt:lpstr>
      <vt:lpstr>Гейм 1</vt:lpstr>
      <vt:lpstr>Гейм 2</vt:lpstr>
      <vt:lpstr>Подобрать и записать к данным словам слова близкие по значению.</vt:lpstr>
      <vt:lpstr>К данным словам подобрать слово, противоположное по значению. </vt:lpstr>
      <vt:lpstr>Дописать подходящие по смыслу имена существительные. </vt:lpstr>
      <vt:lpstr>Дописать подходящие по смыслу имена существительные. </vt:lpstr>
      <vt:lpstr>Расставьте подходящие по смыслу имена существительные, отвечающие на вопрос кто?   </vt:lpstr>
      <vt:lpstr>Дописать предложения, вставив подходящие по смыслу имена существительные. </vt:lpstr>
      <vt:lpstr>Музыкальный номер</vt:lpstr>
      <vt:lpstr>Гейм 3</vt:lpstr>
      <vt:lpstr>Гейм 4 </vt:lpstr>
      <vt:lpstr>Шарады. </vt:lpstr>
      <vt:lpstr>Шарады. </vt:lpstr>
      <vt:lpstr>Замените следующие словосочетания одним словом с удвоенной согласной. </vt:lpstr>
      <vt:lpstr>Замените следующие словосочетания,  одним словом с удвоенной согласной. </vt:lpstr>
      <vt:lpstr>Замените словосочетания близкими словами по смыслу </vt:lpstr>
      <vt:lpstr>Гонка за лидером</vt:lpstr>
      <vt:lpstr>Подведение итогов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</dc:title>
  <dc:creator>Люба</dc:creator>
  <cp:lastModifiedBy>Uchitel</cp:lastModifiedBy>
  <cp:revision>31</cp:revision>
  <dcterms:created xsi:type="dcterms:W3CDTF">2011-04-15T11:45:14Z</dcterms:created>
  <dcterms:modified xsi:type="dcterms:W3CDTF">2013-04-22T08:41:10Z</dcterms:modified>
</cp:coreProperties>
</file>