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71" r:id="rId5"/>
    <p:sldId id="262" r:id="rId6"/>
    <p:sldId id="273" r:id="rId7"/>
    <p:sldId id="263" r:id="rId8"/>
    <p:sldId id="264" r:id="rId9"/>
    <p:sldId id="280" r:id="rId10"/>
    <p:sldId id="278" r:id="rId11"/>
    <p:sldId id="279" r:id="rId12"/>
    <p:sldId id="281" r:id="rId13"/>
    <p:sldId id="282" r:id="rId14"/>
    <p:sldId id="283" r:id="rId15"/>
    <p:sldId id="284" r:id="rId16"/>
    <p:sldId id="285" r:id="rId17"/>
    <p:sldId id="268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740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2904">
              <a:schemeClr val="accent1">
                <a:lumMod val="20000"/>
                <a:lumOff val="80000"/>
              </a:schemeClr>
            </a:gs>
            <a:gs pos="0">
              <a:srgbClr val="FFFF00"/>
            </a:gs>
            <a:gs pos="12000">
              <a:schemeClr val="accent1">
                <a:lumMod val="40000"/>
                <a:lumOff val="60000"/>
              </a:schemeClr>
            </a:gs>
            <a:gs pos="30000">
              <a:schemeClr val="accent1">
                <a:lumMod val="20000"/>
                <a:lumOff val="80000"/>
              </a:schemeClr>
            </a:gs>
            <a:gs pos="45000">
              <a:srgbClr val="FFFF00"/>
            </a:gs>
            <a:gs pos="90409">
              <a:srgbClr val="FFFF00"/>
            </a:gs>
            <a:gs pos="77000">
              <a:schemeClr val="accent1">
                <a:lumMod val="60000"/>
                <a:lumOff val="40000"/>
              </a:schemeClr>
            </a:gs>
            <a:gs pos="100000">
              <a:srgbClr val="FFFF00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560840" cy="28083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spcBef>
                <a:spcPts val="150"/>
              </a:spcBef>
            </a:pPr>
            <a: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«Мнемотехника, как средство развития связной речи обучающихся с ТНР в начальной школе»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6016" y="4653136"/>
            <a:ext cx="4168552" cy="1728192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Прорешкина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Ольга Николаевна</a:t>
            </a:r>
          </a:p>
          <a:p>
            <a:pPr algn="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sz="2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начальных классов</a:t>
            </a:r>
          </a:p>
          <a:p>
            <a:pPr algn="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 ГБОУ школы-интерната № 2 </a:t>
            </a:r>
            <a:r>
              <a:rPr lang="ru-RU" sz="22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г.о</a:t>
            </a: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Жигулевск</a:t>
            </a:r>
            <a:endParaRPr lang="ru-RU" sz="2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0" name="AutoShape 2" descr="Мнемотаблицы для развития речи и памяти дошкольников | Сто тысяч почем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Мнемотаблицы для развития речи и памяти дошкольников | Сто тысяч почему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4" name="Picture 6" descr="Мнемотаблицы для развития речи и памяти дошкольников | Сто тысяч почему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9512" y="4005064"/>
            <a:ext cx="4096455" cy="2304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3003562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:\Users\user.user-pc\Desktop\МАСТЕР КЛАСС\2025-10-10_08-57-26.png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27584" y="1032667"/>
            <a:ext cx="7272808" cy="47049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3855185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87824" y="4891086"/>
            <a:ext cx="5868145" cy="18926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C:\Users\user.user-pc\YandexDisk\Скриншоты\2025-10-10_08-58-12.png"/>
          <p:cNvPicPr/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3528" y="108711"/>
            <a:ext cx="4680520" cy="47971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8603660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119039" y="905297"/>
            <a:ext cx="6309320" cy="473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942500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191047" y="977305"/>
            <a:ext cx="6309320" cy="473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296630"/>
      </p:ext>
    </p:extLst>
  </p:cSld>
  <p:clrMapOvr>
    <a:masterClrMapping/>
  </p:clrMapOvr>
  <p:transition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331640" y="908720"/>
            <a:ext cx="6336704" cy="4752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4127044"/>
      </p:ext>
    </p:extLst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191047" y="977305"/>
            <a:ext cx="6309320" cy="4731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768319"/>
      </p:ext>
    </p:extLst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1179045" y="800668"/>
            <a:ext cx="6405331" cy="480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132415"/>
      </p:ext>
    </p:extLst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sz="3600" b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результате применения мнемотехники:</a:t>
            </a:r>
          </a:p>
          <a:p>
            <a:pPr algn="ctr">
              <a:buNone/>
            </a:pPr>
            <a:endParaRPr lang="ru-RU" sz="2800" u="sng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Расширяется не только словарный запас, но и знания об окружающем мире;</a:t>
            </a:r>
          </a:p>
          <a:p>
            <a:r>
              <a:rPr lang="ru-RU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Появляется желание пересказывать- ребенок понимает, что это совсем не трудно; придумывать интересные истории;</a:t>
            </a:r>
          </a:p>
          <a:p>
            <a:r>
              <a:rPr lang="ru-RU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Заучивание стихов превращается в игру, которая очень нравится детям;</a:t>
            </a:r>
          </a:p>
          <a:p>
            <a:r>
              <a:rPr lang="ru-RU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Дети преодолевают робость, застенчивость, учатся свободно держаться перед аудиторией;</a:t>
            </a:r>
          </a:p>
          <a:p>
            <a:r>
              <a:rPr lang="ru-RU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Это является одним из эффективных способов развития речи младших школьников с ТНР</a:t>
            </a:r>
          </a:p>
          <a:p>
            <a:pPr>
              <a:buNone/>
            </a:pPr>
            <a:r>
              <a:rPr lang="ru-RU" sz="3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Мнемотехника помогает сделать процесс запоминания более простым, интересным, творческим. </a:t>
            </a:r>
          </a:p>
          <a:p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  <a:p>
            <a:pPr algn="ctr">
              <a:buNone/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Желаю Вам успехов и творчества!</a:t>
            </a:r>
            <a:endParaRPr lang="ru-RU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48681"/>
            <a:ext cx="8229600" cy="3096343"/>
          </a:xfrm>
        </p:spPr>
        <p:txBody>
          <a:bodyPr/>
          <a:lstStyle/>
          <a:p>
            <a:pPr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К. Д. Ушинский писал: «Учите ребёнка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каким-нибудь неизвестным ему пяти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словам – он будет долго и напрасно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мучиться, но свяжите двадцать таких слов</a:t>
            </a:r>
          </a:p>
          <a:p>
            <a:pPr algn="ctr">
              <a:buNone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 картинками, и он их усвоит на лету».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Константин-Дмитриевич-Ушинский-1-960x48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3808" y="3717032"/>
            <a:ext cx="5253577" cy="2643206"/>
          </a:xfrm>
          <a:prstGeom prst="rect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lvl="0" algn="ctr">
              <a:buNone/>
              <a:defRPr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Мнемотехника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в переводе с греческого-</a:t>
            </a:r>
          </a:p>
          <a:p>
            <a:pPr lvl="0" algn="ctr">
              <a:buNone/>
              <a:defRPr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«искусство запоминания».</a:t>
            </a:r>
          </a:p>
          <a:p>
            <a:pPr lvl="0" algn="ctr">
              <a:buNone/>
              <a:defRPr/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  <a:defRPr/>
            </a:pP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Мнемотехника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это система методов и приемов, обеспечивающих эффективное запоминание, сохранение и воспроизведения информации.</a:t>
            </a:r>
          </a:p>
          <a:p>
            <a:pPr lvl="0" algn="ctr">
              <a:buNone/>
              <a:defRPr/>
            </a:pPr>
            <a:endParaRPr lang="ru-RU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>
              <a:buNone/>
              <a:defRPr/>
            </a:pP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Мнемотехника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это схема, в которую заложена определенная информация.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188640"/>
            <a:ext cx="813690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3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Примером может служить всем знакомая фраза, которая помогает запомнить цвета радуги:</a:t>
            </a:r>
          </a:p>
          <a:p>
            <a:pPr>
              <a:buNone/>
            </a:pP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Каждый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Охотник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Желает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Знать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i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Где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sz="32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Сидит</a:t>
            </a:r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Фазан.</a:t>
            </a:r>
          </a:p>
        </p:txBody>
      </p:sp>
      <p:pic>
        <p:nvPicPr>
          <p:cNvPr id="5" name="Рисунок 4" descr="http://mypresentation.ru/documents/a0e155510fbc5e0e278f8cbc6a35966f/001.jpg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80112" y="3571876"/>
            <a:ext cx="320673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Задачи мнемотехники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Развитие связной речи;</a:t>
            </a:r>
          </a:p>
          <a:p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Расширение объема словарного запаса;</a:t>
            </a:r>
          </a:p>
          <a:p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Формирование умений составлять рассказ и пересказывать прочитанный текст;</a:t>
            </a:r>
          </a:p>
          <a:p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Облегчение процесса заучивания стихов;</a:t>
            </a:r>
          </a:p>
          <a:p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Преобразование абстрактных символов в образы (перекодирование информации); </a:t>
            </a:r>
          </a:p>
          <a:p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Развитие мелкой моторики рук; </a:t>
            </a:r>
          </a:p>
          <a:p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Развитие основных психических процессов – памяти, внимания, образного мышления.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17281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Мнемоквадрат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это отдельный схематичный рисунок с определенной информацией.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04048" y="1975528"/>
            <a:ext cx="3919460" cy="3976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background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070" y="2093398"/>
            <a:ext cx="4071906" cy="4071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332656"/>
            <a:ext cx="8229600" cy="41764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Мнемодорожки</a:t>
            </a: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это квадрат из 3-4  картинок, по которым можно составить небольшой рассказ в 2-3 предложения.</a:t>
            </a:r>
          </a:p>
        </p:txBody>
      </p:sp>
      <p:pic>
        <p:nvPicPr>
          <p:cNvPr id="5" name="Рисунок 4" descr="Времена года мнемодорожка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552" y="2132856"/>
            <a:ext cx="7884368" cy="2109615"/>
          </a:xfrm>
          <a:prstGeom prst="rect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</p:pic>
      <p:pic>
        <p:nvPicPr>
          <p:cNvPr id="6" name="Рисунок 5" descr="hello_html_2350ca4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4437112"/>
            <a:ext cx="7886110" cy="2179900"/>
          </a:xfrm>
          <a:prstGeom prst="rect">
            <a:avLst/>
          </a:prstGeom>
          <a:ln w="38100">
            <a:solidFill>
              <a:schemeClr val="accent3">
                <a:lumMod val="50000"/>
              </a:schemeClr>
            </a:solidFill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algn="ctr">
              <a:buNone/>
            </a:pPr>
            <a:r>
              <a:rPr lang="ru-RU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Мнемотаблицы</a:t>
            </a:r>
            <a:r>
              <a:rPr lang="ru-RU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самая сложная структура. Они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представляют собой изображения основных звеньев, в том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числе схематические, по которым можно запомнить и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воспроизвести целый рассказ или даже стихотворение.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 descr="I:\МАСТЕР КЛАСС\2025-10-10_06-44-06.pn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555776" y="1981022"/>
            <a:ext cx="4392488" cy="4761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95736" y="188640"/>
            <a:ext cx="4752528" cy="6552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8794449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841</TotalTime>
  <Words>328</Words>
  <Application>Microsoft Office PowerPoint</Application>
  <PresentationFormat>Экран (4:3)</PresentationFormat>
  <Paragraphs>45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«Мнемотехника, как средство развития связной речи обучающихся с ТНР в начальной школе»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Коррекционная работа по формированию мотивационной готовности к обучению в школе детей старшего дошкольного возраста с ЗПР</dc:title>
  <dc:creator>домашний</dc:creator>
  <cp:lastModifiedBy>Надежда</cp:lastModifiedBy>
  <cp:revision>82</cp:revision>
  <dcterms:created xsi:type="dcterms:W3CDTF">2019-01-24T04:35:41Z</dcterms:created>
  <dcterms:modified xsi:type="dcterms:W3CDTF">2026-01-17T17:05:32Z</dcterms:modified>
</cp:coreProperties>
</file>