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7" r:id="rId6"/>
    <p:sldId id="263" r:id="rId7"/>
    <p:sldId id="264" r:id="rId8"/>
    <p:sldId id="268" r:id="rId9"/>
    <p:sldId id="262" r:id="rId10"/>
    <p:sldId id="269" r:id="rId11"/>
    <p:sldId id="270" r:id="rId12"/>
    <p:sldId id="284" r:id="rId13"/>
    <p:sldId id="271" r:id="rId14"/>
    <p:sldId id="285" r:id="rId15"/>
    <p:sldId id="265" r:id="rId16"/>
    <p:sldId id="286" r:id="rId17"/>
    <p:sldId id="272" r:id="rId18"/>
    <p:sldId id="274" r:id="rId19"/>
    <p:sldId id="273" r:id="rId20"/>
    <p:sldId id="275" r:id="rId21"/>
    <p:sldId id="278" r:id="rId22"/>
    <p:sldId id="279" r:id="rId23"/>
    <p:sldId id="276" r:id="rId24"/>
    <p:sldId id="280" r:id="rId25"/>
    <p:sldId id="281" r:id="rId26"/>
    <p:sldId id="277" r:id="rId27"/>
    <p:sldId id="282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8E9DD"/>
    <a:srgbClr val="EABE9B"/>
    <a:srgbClr val="744A35"/>
    <a:srgbClr val="BD564B"/>
    <a:srgbClr val="D38E87"/>
    <a:srgbClr val="CEC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avchenko, Alexandra [MEDRU]" userId="d82136d5-0d16-491f-9c55-52bc746406f9" providerId="ADAL" clId="{FE012580-D2BE-4180-A6F0-F3578EAF5336}"/>
    <pc:docChg chg="undo redo custSel addSld delSld modSld sldOrd">
      <pc:chgData name="Kravchenko, Alexandra [MEDRU]" userId="d82136d5-0d16-491f-9c55-52bc746406f9" providerId="ADAL" clId="{FE012580-D2BE-4180-A6F0-F3578EAF5336}" dt="2023-04-28T07:09:51.383" v="3210" actId="14100"/>
      <pc:docMkLst>
        <pc:docMk/>
      </pc:docMkLst>
      <pc:sldChg chg="modSp modAnim">
        <pc:chgData name="Kravchenko, Alexandra [MEDRU]" userId="d82136d5-0d16-491f-9c55-52bc746406f9" providerId="ADAL" clId="{FE012580-D2BE-4180-A6F0-F3578EAF5336}" dt="2023-04-25T17:00:48.949" v="1466" actId="20577"/>
        <pc:sldMkLst>
          <pc:docMk/>
          <pc:sldMk cId="2326218518" sldId="256"/>
        </pc:sldMkLst>
        <pc:spChg chg="mod">
          <ac:chgData name="Kravchenko, Alexandra [MEDRU]" userId="d82136d5-0d16-491f-9c55-52bc746406f9" providerId="ADAL" clId="{FE012580-D2BE-4180-A6F0-F3578EAF5336}" dt="2023-04-25T17:00:48.949" v="1466" actId="20577"/>
          <ac:spMkLst>
            <pc:docMk/>
            <pc:sldMk cId="2326218518" sldId="256"/>
            <ac:spMk id="6" creationId="{21005976-9237-AFEE-3973-E603BFD7EAB5}"/>
          </ac:spMkLst>
        </pc:spChg>
      </pc:sldChg>
      <pc:sldChg chg="addSp delSp modSp mod modTransition addAnim delAnim modAnim">
        <pc:chgData name="Kravchenko, Alexandra [MEDRU]" userId="d82136d5-0d16-491f-9c55-52bc746406f9" providerId="ADAL" clId="{FE012580-D2BE-4180-A6F0-F3578EAF5336}" dt="2023-04-25T13:18:25.422" v="54"/>
        <pc:sldMkLst>
          <pc:docMk/>
          <pc:sldMk cId="868358570" sldId="257"/>
        </pc:sldMkLst>
        <pc:picChg chg="add del mod">
          <ac:chgData name="Kravchenko, Alexandra [MEDRU]" userId="d82136d5-0d16-491f-9c55-52bc746406f9" providerId="ADAL" clId="{FE012580-D2BE-4180-A6F0-F3578EAF5336}" dt="2023-04-25T13:17:36.988" v="49" actId="478"/>
          <ac:picMkLst>
            <pc:docMk/>
            <pc:sldMk cId="868358570" sldId="257"/>
            <ac:picMk id="8" creationId="{DFB79A5C-7C3C-D636-F1C9-BFDB6B23DE97}"/>
          </ac:picMkLst>
        </pc:picChg>
      </pc:sldChg>
      <pc:sldChg chg="addSp delSp modSp mod ord modTransition setBg">
        <pc:chgData name="Kravchenko, Alexandra [MEDRU]" userId="d82136d5-0d16-491f-9c55-52bc746406f9" providerId="ADAL" clId="{FE012580-D2BE-4180-A6F0-F3578EAF5336}" dt="2023-04-25T20:54:18.406" v="1556" actId="20577"/>
        <pc:sldMkLst>
          <pc:docMk/>
          <pc:sldMk cId="425428456" sldId="258"/>
        </pc:sldMkLst>
        <pc:spChg chg="mod">
          <ac:chgData name="Kravchenko, Alexandra [MEDRU]" userId="d82136d5-0d16-491f-9c55-52bc746406f9" providerId="ADAL" clId="{FE012580-D2BE-4180-A6F0-F3578EAF5336}" dt="2023-04-25T20:54:18.406" v="1556" actId="20577"/>
          <ac:spMkLst>
            <pc:docMk/>
            <pc:sldMk cId="425428456" sldId="258"/>
            <ac:spMk id="2" creationId="{43DC589B-9248-2CF9-CD62-AEA15F91755D}"/>
          </ac:spMkLst>
        </pc:spChg>
        <pc:spChg chg="del">
          <ac:chgData name="Kravchenko, Alexandra [MEDRU]" userId="d82136d5-0d16-491f-9c55-52bc746406f9" providerId="ADAL" clId="{FE012580-D2BE-4180-A6F0-F3578EAF5336}" dt="2023-04-25T13:28:45.941" v="115" actId="478"/>
          <ac:spMkLst>
            <pc:docMk/>
            <pc:sldMk cId="425428456" sldId="258"/>
            <ac:spMk id="3" creationId="{2A1100CC-18CF-FEBB-CC6A-FA6A028BE803}"/>
          </ac:spMkLst>
        </pc:spChg>
        <pc:picChg chg="add del">
          <ac:chgData name="Kravchenko, Alexandra [MEDRU]" userId="d82136d5-0d16-491f-9c55-52bc746406f9" providerId="ADAL" clId="{FE012580-D2BE-4180-A6F0-F3578EAF5336}" dt="2023-04-25T13:28:51.235" v="117"/>
          <ac:picMkLst>
            <pc:docMk/>
            <pc:sldMk cId="425428456" sldId="258"/>
            <ac:picMk id="1026" creationId="{E3FAF7E0-4265-5D14-2759-E00CE4CD8E36}"/>
          </ac:picMkLst>
        </pc:picChg>
      </pc:sldChg>
      <pc:sldChg chg="addSp delSp modSp mod modTransition setBg">
        <pc:chgData name="Kravchenko, Alexandra [MEDRU]" userId="d82136d5-0d16-491f-9c55-52bc746406f9" providerId="ADAL" clId="{FE012580-D2BE-4180-A6F0-F3578EAF5336}" dt="2023-04-25T15:25:41.180" v="1269"/>
        <pc:sldMkLst>
          <pc:docMk/>
          <pc:sldMk cId="101986128" sldId="259"/>
        </pc:sldMkLst>
        <pc:spChg chg="del">
          <ac:chgData name="Kravchenko, Alexandra [MEDRU]" userId="d82136d5-0d16-491f-9c55-52bc746406f9" providerId="ADAL" clId="{FE012580-D2BE-4180-A6F0-F3578EAF5336}" dt="2023-04-25T13:35:07.214" v="371" actId="478"/>
          <ac:spMkLst>
            <pc:docMk/>
            <pc:sldMk cId="101986128" sldId="259"/>
            <ac:spMk id="2" creationId="{CB1F0691-046C-B7E8-FBC6-5F20ED543AE6}"/>
          </ac:spMkLst>
        </pc:spChg>
        <pc:spChg chg="del">
          <ac:chgData name="Kravchenko, Alexandra [MEDRU]" userId="d82136d5-0d16-491f-9c55-52bc746406f9" providerId="ADAL" clId="{FE012580-D2BE-4180-A6F0-F3578EAF5336}" dt="2023-04-25T13:32:34.732" v="327" actId="931"/>
          <ac:spMkLst>
            <pc:docMk/>
            <pc:sldMk cId="101986128" sldId="259"/>
            <ac:spMk id="3" creationId="{5F6C595C-B45A-1F8A-A176-D71705DA1780}"/>
          </ac:spMkLst>
        </pc:spChg>
        <pc:spChg chg="add del mod">
          <ac:chgData name="Kravchenko, Alexandra [MEDRU]" userId="d82136d5-0d16-491f-9c55-52bc746406f9" providerId="ADAL" clId="{FE012580-D2BE-4180-A6F0-F3578EAF5336}" dt="2023-04-25T13:35:11.253" v="372" actId="478"/>
          <ac:spMkLst>
            <pc:docMk/>
            <pc:sldMk cId="101986128" sldId="259"/>
            <ac:spMk id="7" creationId="{4A7DA758-7B34-EEA1-82EA-713BE59129BA}"/>
          </ac:spMkLst>
        </pc:spChg>
        <pc:spChg chg="add mod">
          <ac:chgData name="Kravchenko, Alexandra [MEDRU]" userId="d82136d5-0d16-491f-9c55-52bc746406f9" providerId="ADAL" clId="{FE012580-D2BE-4180-A6F0-F3578EAF5336}" dt="2023-04-25T15:25:41.180" v="1269"/>
          <ac:spMkLst>
            <pc:docMk/>
            <pc:sldMk cId="101986128" sldId="259"/>
            <ac:spMk id="8" creationId="{1363BA6C-2EDF-5E96-49FE-813A7FACEC0E}"/>
          </ac:spMkLst>
        </pc:spChg>
        <pc:spChg chg="add del">
          <ac:chgData name="Kravchenko, Alexandra [MEDRU]" userId="d82136d5-0d16-491f-9c55-52bc746406f9" providerId="ADAL" clId="{FE012580-D2BE-4180-A6F0-F3578EAF5336}" dt="2023-04-25T13:35:24.756" v="375" actId="26606"/>
          <ac:spMkLst>
            <pc:docMk/>
            <pc:sldMk cId="101986128" sldId="259"/>
            <ac:spMk id="2055" creationId="{5D9FC6AC-4A12-4825-8ABE-0732B8EF4D16}"/>
          </ac:spMkLst>
        </pc:spChg>
        <pc:spChg chg="add del">
          <ac:chgData name="Kravchenko, Alexandra [MEDRU]" userId="d82136d5-0d16-491f-9c55-52bc746406f9" providerId="ADAL" clId="{FE012580-D2BE-4180-A6F0-F3578EAF5336}" dt="2023-04-25T13:35:56.472" v="383" actId="26606"/>
          <ac:spMkLst>
            <pc:docMk/>
            <pc:sldMk cId="101986128" sldId="259"/>
            <ac:spMk id="2059" creationId="{F9528C64-B611-4A0E-AED3-355EAA4E2DE3}"/>
          </ac:spMkLst>
        </pc:spChg>
        <pc:spChg chg="add del">
          <ac:chgData name="Kravchenko, Alexandra [MEDRU]" userId="d82136d5-0d16-491f-9c55-52bc746406f9" providerId="ADAL" clId="{FE012580-D2BE-4180-A6F0-F3578EAF5336}" dt="2023-04-25T13:35:56.472" v="383" actId="26606"/>
          <ac:spMkLst>
            <pc:docMk/>
            <pc:sldMk cId="101986128" sldId="259"/>
            <ac:spMk id="2061" creationId="{9479A80B-8CA9-4EA1-9408-D2A7B0466B88}"/>
          </ac:spMkLst>
        </pc:spChg>
        <pc:spChg chg="add del">
          <ac:chgData name="Kravchenko, Alexandra [MEDRU]" userId="d82136d5-0d16-491f-9c55-52bc746406f9" providerId="ADAL" clId="{FE012580-D2BE-4180-A6F0-F3578EAF5336}" dt="2023-04-25T13:35:38.729" v="377" actId="26606"/>
          <ac:spMkLst>
            <pc:docMk/>
            <pc:sldMk cId="101986128" sldId="259"/>
            <ac:spMk id="2063" creationId="{38CB19FB-7C96-4FEC-9331-E826E4E36CE4}"/>
          </ac:spMkLst>
        </pc:spChg>
        <pc:spChg chg="add del">
          <ac:chgData name="Kravchenko, Alexandra [MEDRU]" userId="d82136d5-0d16-491f-9c55-52bc746406f9" providerId="ADAL" clId="{FE012580-D2BE-4180-A6F0-F3578EAF5336}" dt="2023-04-25T13:35:47.329" v="379" actId="26606"/>
          <ac:spMkLst>
            <pc:docMk/>
            <pc:sldMk cId="101986128" sldId="259"/>
            <ac:spMk id="2065" creationId="{8B089790-F4B6-46A7-BB28-7B74A9A9EFDC}"/>
          </ac:spMkLst>
        </pc:spChg>
        <pc:spChg chg="add del">
          <ac:chgData name="Kravchenko, Alexandra [MEDRU]" userId="d82136d5-0d16-491f-9c55-52bc746406f9" providerId="ADAL" clId="{FE012580-D2BE-4180-A6F0-F3578EAF5336}" dt="2023-04-25T13:35:48.204" v="381" actId="26606"/>
          <ac:spMkLst>
            <pc:docMk/>
            <pc:sldMk cId="101986128" sldId="259"/>
            <ac:spMk id="2072" creationId="{6680F1D3-7650-4307-A001-0163AD371D29}"/>
          </ac:spMkLst>
        </pc:spChg>
        <pc:spChg chg="add del">
          <ac:chgData name="Kravchenko, Alexandra [MEDRU]" userId="d82136d5-0d16-491f-9c55-52bc746406f9" providerId="ADAL" clId="{FE012580-D2BE-4180-A6F0-F3578EAF5336}" dt="2023-04-25T13:35:56.472" v="383" actId="26606"/>
          <ac:spMkLst>
            <pc:docMk/>
            <pc:sldMk cId="101986128" sldId="259"/>
            <ac:spMk id="2074" creationId="{8950AD4C-6AF3-49F8-94E1-DBCAFB39478B}"/>
          </ac:spMkLst>
        </pc:spChg>
        <pc:spChg chg="add del">
          <ac:chgData name="Kravchenko, Alexandra [MEDRU]" userId="d82136d5-0d16-491f-9c55-52bc746406f9" providerId="ADAL" clId="{FE012580-D2BE-4180-A6F0-F3578EAF5336}" dt="2023-04-25T13:35:56.472" v="383" actId="26606"/>
          <ac:spMkLst>
            <pc:docMk/>
            <pc:sldMk cId="101986128" sldId="259"/>
            <ac:spMk id="2075" creationId="{D967F3CD-B7D5-4CD4-B546-13C8A8F612BA}"/>
          </ac:spMkLst>
        </pc:spChg>
        <pc:spChg chg="add del">
          <ac:chgData name="Kravchenko, Alexandra [MEDRU]" userId="d82136d5-0d16-491f-9c55-52bc746406f9" providerId="ADAL" clId="{FE012580-D2BE-4180-A6F0-F3578EAF5336}" dt="2023-04-25T13:36:04.426" v="385" actId="26606"/>
          <ac:spMkLst>
            <pc:docMk/>
            <pc:sldMk cId="101986128" sldId="259"/>
            <ac:spMk id="2077" creationId="{8950AD4C-6AF3-49F8-94E1-DBCAFB39478B}"/>
          </ac:spMkLst>
        </pc:spChg>
        <pc:spChg chg="add del">
          <ac:chgData name="Kravchenko, Alexandra [MEDRU]" userId="d82136d5-0d16-491f-9c55-52bc746406f9" providerId="ADAL" clId="{FE012580-D2BE-4180-A6F0-F3578EAF5336}" dt="2023-04-25T13:36:04.426" v="385" actId="26606"/>
          <ac:spMkLst>
            <pc:docMk/>
            <pc:sldMk cId="101986128" sldId="259"/>
            <ac:spMk id="2078" creationId="{C85F553D-483A-4D93-B429-9C1258836046}"/>
          </ac:spMkLst>
        </pc:spChg>
        <pc:spChg chg="add del">
          <ac:chgData name="Kravchenko, Alexandra [MEDRU]" userId="d82136d5-0d16-491f-9c55-52bc746406f9" providerId="ADAL" clId="{FE012580-D2BE-4180-A6F0-F3578EAF5336}" dt="2023-04-25T13:36:04.426" v="385" actId="26606"/>
          <ac:spMkLst>
            <pc:docMk/>
            <pc:sldMk cId="101986128" sldId="259"/>
            <ac:spMk id="2079" creationId="{DB1626B1-BAC7-4893-A5AC-620597685187}"/>
          </ac:spMkLst>
        </pc:spChg>
        <pc:spChg chg="add del">
          <ac:chgData name="Kravchenko, Alexandra [MEDRU]" userId="d82136d5-0d16-491f-9c55-52bc746406f9" providerId="ADAL" clId="{FE012580-D2BE-4180-A6F0-F3578EAF5336}" dt="2023-04-25T13:36:04.426" v="385" actId="26606"/>
          <ac:spMkLst>
            <pc:docMk/>
            <pc:sldMk cId="101986128" sldId="259"/>
            <ac:spMk id="2080" creationId="{D64E9910-51FE-45BF-973D-9D2401FD3C63}"/>
          </ac:spMkLst>
        </pc:spChg>
        <pc:spChg chg="add del">
          <ac:chgData name="Kravchenko, Alexandra [MEDRU]" userId="d82136d5-0d16-491f-9c55-52bc746406f9" providerId="ADAL" clId="{FE012580-D2BE-4180-A6F0-F3578EAF5336}" dt="2023-04-25T13:36:15.174" v="387" actId="26606"/>
          <ac:spMkLst>
            <pc:docMk/>
            <pc:sldMk cId="101986128" sldId="259"/>
            <ac:spMk id="2082" creationId="{8950AD4C-6AF3-49F8-94E1-DBCAFB39478B}"/>
          </ac:spMkLst>
        </pc:spChg>
        <pc:spChg chg="add del">
          <ac:chgData name="Kravchenko, Alexandra [MEDRU]" userId="d82136d5-0d16-491f-9c55-52bc746406f9" providerId="ADAL" clId="{FE012580-D2BE-4180-A6F0-F3578EAF5336}" dt="2023-04-25T13:36:15.174" v="387" actId="26606"/>
          <ac:spMkLst>
            <pc:docMk/>
            <pc:sldMk cId="101986128" sldId="259"/>
            <ac:spMk id="2083" creationId="{2F0E00C3-4613-415F-BE3A-78FBAD9061C0}"/>
          </ac:spMkLst>
        </pc:spChg>
        <pc:spChg chg="add del">
          <ac:chgData name="Kravchenko, Alexandra [MEDRU]" userId="d82136d5-0d16-491f-9c55-52bc746406f9" providerId="ADAL" clId="{FE012580-D2BE-4180-A6F0-F3578EAF5336}" dt="2023-04-25T13:36:15.174" v="387" actId="26606"/>
          <ac:spMkLst>
            <pc:docMk/>
            <pc:sldMk cId="101986128" sldId="259"/>
            <ac:spMk id="2084" creationId="{8DBEAE55-3EA1-41D7-A212-5F7D8986C1F2}"/>
          </ac:spMkLst>
        </pc:spChg>
        <pc:spChg chg="add del">
          <ac:chgData name="Kravchenko, Alexandra [MEDRU]" userId="d82136d5-0d16-491f-9c55-52bc746406f9" providerId="ADAL" clId="{FE012580-D2BE-4180-A6F0-F3578EAF5336}" dt="2023-04-25T13:36:15.174" v="387" actId="26606"/>
          <ac:spMkLst>
            <pc:docMk/>
            <pc:sldMk cId="101986128" sldId="259"/>
            <ac:spMk id="2085" creationId="{CFC5F0E7-644F-4101-BE72-12825CF537E7}"/>
          </ac:spMkLst>
        </pc:spChg>
        <pc:spChg chg="add del">
          <ac:chgData name="Kravchenko, Alexandra [MEDRU]" userId="d82136d5-0d16-491f-9c55-52bc746406f9" providerId="ADAL" clId="{FE012580-D2BE-4180-A6F0-F3578EAF5336}" dt="2023-04-25T13:36:16.375" v="389" actId="26606"/>
          <ac:spMkLst>
            <pc:docMk/>
            <pc:sldMk cId="101986128" sldId="259"/>
            <ac:spMk id="2087" creationId="{42A4FC2C-047E-45A5-965D-8E1E3BF09BC6}"/>
          </ac:spMkLst>
        </pc:spChg>
        <pc:spChg chg="add del">
          <ac:chgData name="Kravchenko, Alexandra [MEDRU]" userId="d82136d5-0d16-491f-9c55-52bc746406f9" providerId="ADAL" clId="{FE012580-D2BE-4180-A6F0-F3578EAF5336}" dt="2023-04-25T13:36:16.974" v="391" actId="26606"/>
          <ac:spMkLst>
            <pc:docMk/>
            <pc:sldMk cId="101986128" sldId="259"/>
            <ac:spMk id="2089" creationId="{38CB19FB-7C96-4FEC-9331-E826E4E36CE4}"/>
          </ac:spMkLst>
        </pc:spChg>
        <pc:spChg chg="add del">
          <ac:chgData name="Kravchenko, Alexandra [MEDRU]" userId="d82136d5-0d16-491f-9c55-52bc746406f9" providerId="ADAL" clId="{FE012580-D2BE-4180-A6F0-F3578EAF5336}" dt="2023-04-25T13:36:18.823" v="393" actId="26606"/>
          <ac:spMkLst>
            <pc:docMk/>
            <pc:sldMk cId="101986128" sldId="259"/>
            <ac:spMk id="2094" creationId="{8950AD4C-6AF3-49F8-94E1-DBCAFB39478B}"/>
          </ac:spMkLst>
        </pc:spChg>
        <pc:spChg chg="add del">
          <ac:chgData name="Kravchenko, Alexandra [MEDRU]" userId="d82136d5-0d16-491f-9c55-52bc746406f9" providerId="ADAL" clId="{FE012580-D2BE-4180-A6F0-F3578EAF5336}" dt="2023-04-25T13:36:18.823" v="393" actId="26606"/>
          <ac:spMkLst>
            <pc:docMk/>
            <pc:sldMk cId="101986128" sldId="259"/>
            <ac:spMk id="2095" creationId="{8DBEAE55-3EA1-41D7-A212-5F7D8986C1F2}"/>
          </ac:spMkLst>
        </pc:spChg>
        <pc:spChg chg="add del">
          <ac:chgData name="Kravchenko, Alexandra [MEDRU]" userId="d82136d5-0d16-491f-9c55-52bc746406f9" providerId="ADAL" clId="{FE012580-D2BE-4180-A6F0-F3578EAF5336}" dt="2023-04-25T13:36:18.823" v="393" actId="26606"/>
          <ac:spMkLst>
            <pc:docMk/>
            <pc:sldMk cId="101986128" sldId="259"/>
            <ac:spMk id="2096" creationId="{CFC5F0E7-644F-4101-BE72-12825CF537E7}"/>
          </ac:spMkLst>
        </pc:spChg>
        <pc:spChg chg="add del">
          <ac:chgData name="Kravchenko, Alexandra [MEDRU]" userId="d82136d5-0d16-491f-9c55-52bc746406f9" providerId="ADAL" clId="{FE012580-D2BE-4180-A6F0-F3578EAF5336}" dt="2023-04-25T13:36:18.823" v="393" actId="26606"/>
          <ac:spMkLst>
            <pc:docMk/>
            <pc:sldMk cId="101986128" sldId="259"/>
            <ac:spMk id="2097" creationId="{B1F9B6B4-B0C4-45C6-A086-901C960D03E7}"/>
          </ac:spMkLst>
        </pc:spChg>
        <pc:spChg chg="add del">
          <ac:chgData name="Kravchenko, Alexandra [MEDRU]" userId="d82136d5-0d16-491f-9c55-52bc746406f9" providerId="ADAL" clId="{FE012580-D2BE-4180-A6F0-F3578EAF5336}" dt="2023-04-25T13:36:21.913" v="395" actId="26606"/>
          <ac:spMkLst>
            <pc:docMk/>
            <pc:sldMk cId="101986128" sldId="259"/>
            <ac:spMk id="2099" creationId="{5D9FC6AC-4A12-4825-8ABE-0732B8EF4D16}"/>
          </ac:spMkLst>
        </pc:spChg>
        <pc:spChg chg="add del">
          <ac:chgData name="Kravchenko, Alexandra [MEDRU]" userId="d82136d5-0d16-491f-9c55-52bc746406f9" providerId="ADAL" clId="{FE012580-D2BE-4180-A6F0-F3578EAF5336}" dt="2023-04-25T13:36:23.766" v="397" actId="26606"/>
          <ac:spMkLst>
            <pc:docMk/>
            <pc:sldMk cId="101986128" sldId="259"/>
            <ac:spMk id="2101" creationId="{6680F1D3-7650-4307-A001-0163AD371D29}"/>
          </ac:spMkLst>
        </pc:spChg>
        <pc:spChg chg="add del">
          <ac:chgData name="Kravchenko, Alexandra [MEDRU]" userId="d82136d5-0d16-491f-9c55-52bc746406f9" providerId="ADAL" clId="{FE012580-D2BE-4180-A6F0-F3578EAF5336}" dt="2023-04-25T13:36:27.017" v="399" actId="26606"/>
          <ac:spMkLst>
            <pc:docMk/>
            <pc:sldMk cId="101986128" sldId="259"/>
            <ac:spMk id="2103" creationId="{7742A528-B5BC-48B8-92DE-9C2B44451A96}"/>
          </ac:spMkLst>
        </pc:spChg>
        <pc:spChg chg="add del">
          <ac:chgData name="Kravchenko, Alexandra [MEDRU]" userId="d82136d5-0d16-491f-9c55-52bc746406f9" providerId="ADAL" clId="{FE012580-D2BE-4180-A6F0-F3578EAF5336}" dt="2023-04-25T13:36:51.771" v="401" actId="26606"/>
          <ac:spMkLst>
            <pc:docMk/>
            <pc:sldMk cId="101986128" sldId="259"/>
            <ac:spMk id="2105" creationId="{4613B4A9-1C7C-4729-A016-AB42D3979460}"/>
          </ac:spMkLst>
        </pc:spChg>
        <pc:spChg chg="add del">
          <ac:chgData name="Kravchenko, Alexandra [MEDRU]" userId="d82136d5-0d16-491f-9c55-52bc746406f9" providerId="ADAL" clId="{FE012580-D2BE-4180-A6F0-F3578EAF5336}" dt="2023-04-25T13:36:54.483" v="403" actId="26606"/>
          <ac:spMkLst>
            <pc:docMk/>
            <pc:sldMk cId="101986128" sldId="259"/>
            <ac:spMk id="2107" creationId="{8B089790-F4B6-46A7-BB28-7B74A9A9EFDC}"/>
          </ac:spMkLst>
        </pc:spChg>
        <pc:spChg chg="add del">
          <ac:chgData name="Kravchenko, Alexandra [MEDRU]" userId="d82136d5-0d16-491f-9c55-52bc746406f9" providerId="ADAL" clId="{FE012580-D2BE-4180-A6F0-F3578EAF5336}" dt="2023-04-25T13:36:54.483" v="403" actId="26606"/>
          <ac:spMkLst>
            <pc:docMk/>
            <pc:sldMk cId="101986128" sldId="259"/>
            <ac:spMk id="2108" creationId="{9A191B90-62D1-4718-B891-6A3FC82DD6A2}"/>
          </ac:spMkLst>
        </pc:spChg>
        <pc:spChg chg="add">
          <ac:chgData name="Kravchenko, Alexandra [MEDRU]" userId="d82136d5-0d16-491f-9c55-52bc746406f9" providerId="ADAL" clId="{FE012580-D2BE-4180-A6F0-F3578EAF5336}" dt="2023-04-25T13:36:54.486" v="404" actId="26606"/>
          <ac:spMkLst>
            <pc:docMk/>
            <pc:sldMk cId="101986128" sldId="259"/>
            <ac:spMk id="2115" creationId="{2D2B266D-3625-4584-A5C3-7D3F672CFF30}"/>
          </ac:spMkLst>
        </pc:spChg>
        <pc:grpChg chg="add del">
          <ac:chgData name="Kravchenko, Alexandra [MEDRU]" userId="d82136d5-0d16-491f-9c55-52bc746406f9" providerId="ADAL" clId="{FE012580-D2BE-4180-A6F0-F3578EAF5336}" dt="2023-04-25T13:35:38.729" v="377" actId="26606"/>
          <ac:grpSpMkLst>
            <pc:docMk/>
            <pc:sldMk cId="101986128" sldId="259"/>
            <ac:grpSpMk id="2057" creationId="{DF071BB7-867E-46A9-A7C2-3FCB28CB8FBD}"/>
          </ac:grpSpMkLst>
        </pc:grpChg>
        <pc:grpChg chg="add del">
          <ac:chgData name="Kravchenko, Alexandra [MEDRU]" userId="d82136d5-0d16-491f-9c55-52bc746406f9" providerId="ADAL" clId="{FE012580-D2BE-4180-A6F0-F3578EAF5336}" dt="2023-04-25T13:35:47.329" v="379" actId="26606"/>
          <ac:grpSpMkLst>
            <pc:docMk/>
            <pc:sldMk cId="101986128" sldId="259"/>
            <ac:grpSpMk id="2066" creationId="{9DE3F54D-33BC-4382-A2AB-5E002F0F1166}"/>
          </ac:grpSpMkLst>
        </pc:grpChg>
        <pc:grpChg chg="add del">
          <ac:chgData name="Kravchenko, Alexandra [MEDRU]" userId="d82136d5-0d16-491f-9c55-52bc746406f9" providerId="ADAL" clId="{FE012580-D2BE-4180-A6F0-F3578EAF5336}" dt="2023-04-25T13:36:16.974" v="391" actId="26606"/>
          <ac:grpSpMkLst>
            <pc:docMk/>
            <pc:sldMk cId="101986128" sldId="259"/>
            <ac:grpSpMk id="2090" creationId="{DF071BB7-867E-46A9-A7C2-3FCB28CB8FBD}"/>
          </ac:grpSpMkLst>
        </pc:grpChg>
        <pc:grpChg chg="add del">
          <ac:chgData name="Kravchenko, Alexandra [MEDRU]" userId="d82136d5-0d16-491f-9c55-52bc746406f9" providerId="ADAL" clId="{FE012580-D2BE-4180-A6F0-F3578EAF5336}" dt="2023-04-25T13:36:54.483" v="403" actId="26606"/>
          <ac:grpSpMkLst>
            <pc:docMk/>
            <pc:sldMk cId="101986128" sldId="259"/>
            <ac:grpSpMk id="2109" creationId="{63A1050F-42B7-42F4-9436-314DB03DE463}"/>
          </ac:grpSpMkLst>
        </pc:grpChg>
        <pc:grpChg chg="add del">
          <ac:chgData name="Kravchenko, Alexandra [MEDRU]" userId="d82136d5-0d16-491f-9c55-52bc746406f9" providerId="ADAL" clId="{FE012580-D2BE-4180-A6F0-F3578EAF5336}" dt="2023-04-25T13:36:54.483" v="403" actId="26606"/>
          <ac:grpSpMkLst>
            <pc:docMk/>
            <pc:sldMk cId="101986128" sldId="259"/>
            <ac:grpSpMk id="2112" creationId="{CB04806E-DE07-4370-8B2D-439E32B3A25B}"/>
          </ac:grpSpMkLst>
        </pc:grpChg>
        <pc:picChg chg="add del mod">
          <ac:chgData name="Kravchenko, Alexandra [MEDRU]" userId="d82136d5-0d16-491f-9c55-52bc746406f9" providerId="ADAL" clId="{FE012580-D2BE-4180-A6F0-F3578EAF5336}" dt="2023-04-25T13:33:09.102" v="332" actId="478"/>
          <ac:picMkLst>
            <pc:docMk/>
            <pc:sldMk cId="101986128" sldId="259"/>
            <ac:picMk id="5" creationId="{9624366D-4AF8-A7BF-E116-98A8FFB18033}"/>
          </ac:picMkLst>
        </pc:picChg>
        <pc:picChg chg="add mod">
          <ac:chgData name="Kravchenko, Alexandra [MEDRU]" userId="d82136d5-0d16-491f-9c55-52bc746406f9" providerId="ADAL" clId="{FE012580-D2BE-4180-A6F0-F3578EAF5336}" dt="2023-04-25T13:38:35.287" v="540" actId="1076"/>
          <ac:picMkLst>
            <pc:docMk/>
            <pc:sldMk cId="101986128" sldId="259"/>
            <ac:picMk id="2050" creationId="{E6956B80-5CBB-A422-08CD-2655F3EDF8A2}"/>
          </ac:picMkLst>
        </pc:picChg>
      </pc:sldChg>
      <pc:sldChg chg="addSp add del">
        <pc:chgData name="Kravchenko, Alexandra [MEDRU]" userId="d82136d5-0d16-491f-9c55-52bc746406f9" providerId="ADAL" clId="{FE012580-D2BE-4180-A6F0-F3578EAF5336}" dt="2023-04-25T13:43:05.429" v="544" actId="47"/>
        <pc:sldMkLst>
          <pc:docMk/>
          <pc:sldMk cId="2020938087" sldId="260"/>
        </pc:sldMkLst>
        <pc:picChg chg="add">
          <ac:chgData name="Kravchenko, Alexandra [MEDRU]" userId="d82136d5-0d16-491f-9c55-52bc746406f9" providerId="ADAL" clId="{FE012580-D2BE-4180-A6F0-F3578EAF5336}" dt="2023-04-25T13:42:33.637" v="541"/>
          <ac:picMkLst>
            <pc:docMk/>
            <pc:sldMk cId="2020938087" sldId="260"/>
            <ac:picMk id="3" creationId="{F68EF23D-6C2F-B12F-634B-057B35F755E7}"/>
          </ac:picMkLst>
        </pc:picChg>
      </pc:sldChg>
      <pc:sldChg chg="del">
        <pc:chgData name="Kravchenko, Alexandra [MEDRU]" userId="d82136d5-0d16-491f-9c55-52bc746406f9" providerId="ADAL" clId="{FE012580-D2BE-4180-A6F0-F3578EAF5336}" dt="2023-04-25T13:33:22.299" v="363" actId="47"/>
        <pc:sldMkLst>
          <pc:docMk/>
          <pc:sldMk cId="2664530276" sldId="260"/>
        </pc:sldMkLst>
      </pc:sldChg>
      <pc:sldChg chg="addSp delSp modSp add del mod setBg">
        <pc:chgData name="Kravchenko, Alexandra [MEDRU]" userId="d82136d5-0d16-491f-9c55-52bc746406f9" providerId="ADAL" clId="{FE012580-D2BE-4180-A6F0-F3578EAF5336}" dt="2023-04-25T14:06:05.809" v="610" actId="47"/>
        <pc:sldMkLst>
          <pc:docMk/>
          <pc:sldMk cId="1208997525" sldId="261"/>
        </pc:sldMkLst>
        <pc:spChg chg="del">
          <ac:chgData name="Kravchenko, Alexandra [MEDRU]" userId="d82136d5-0d16-491f-9c55-52bc746406f9" providerId="ADAL" clId="{FE012580-D2BE-4180-A6F0-F3578EAF5336}" dt="2023-04-25T14:05:39.988" v="605" actId="478"/>
          <ac:spMkLst>
            <pc:docMk/>
            <pc:sldMk cId="1208997525" sldId="261"/>
            <ac:spMk id="2" creationId="{CB1F0691-046C-B7E8-FBC6-5F20ED543AE6}"/>
          </ac:spMkLst>
        </pc:spChg>
        <pc:spChg chg="del">
          <ac:chgData name="Kravchenko, Alexandra [MEDRU]" userId="d82136d5-0d16-491f-9c55-52bc746406f9" providerId="ADAL" clId="{FE012580-D2BE-4180-A6F0-F3578EAF5336}" dt="2023-04-25T14:05:40.994" v="606" actId="478"/>
          <ac:spMkLst>
            <pc:docMk/>
            <pc:sldMk cId="1208997525" sldId="261"/>
            <ac:spMk id="7" creationId="{4A7DA758-7B34-EEA1-82EA-713BE59129BA}"/>
          </ac:spMkLst>
        </pc:spChg>
        <pc:spChg chg="add">
          <ac:chgData name="Kravchenko, Alexandra [MEDRU]" userId="d82136d5-0d16-491f-9c55-52bc746406f9" providerId="ADAL" clId="{FE012580-D2BE-4180-A6F0-F3578EAF5336}" dt="2023-04-25T14:05:58.372" v="608" actId="26606"/>
          <ac:spMkLst>
            <pc:docMk/>
            <pc:sldMk cId="1208997525" sldId="261"/>
            <ac:spMk id="8" creationId="{42A4FC2C-047E-45A5-965D-8E1E3BF09BC6}"/>
          </ac:spMkLst>
        </pc:spChg>
        <pc:picChg chg="add del mod">
          <ac:chgData name="Kravchenko, Alexandra [MEDRU]" userId="d82136d5-0d16-491f-9c55-52bc746406f9" providerId="ADAL" clId="{FE012580-D2BE-4180-A6F0-F3578EAF5336}" dt="2023-04-25T14:06:00.438" v="609" actId="478"/>
          <ac:picMkLst>
            <pc:docMk/>
            <pc:sldMk cId="1208997525" sldId="261"/>
            <ac:picMk id="3" creationId="{955D684D-86CA-746F-D501-7401A0A48A82}"/>
          </ac:picMkLst>
        </pc:picChg>
      </pc:sldChg>
      <pc:sldChg chg="addSp delSp modSp add mod ord modTransition">
        <pc:chgData name="Kravchenko, Alexandra [MEDRU]" userId="d82136d5-0d16-491f-9c55-52bc746406f9" providerId="ADAL" clId="{FE012580-D2BE-4180-A6F0-F3578EAF5336}" dt="2023-04-25T17:00:10.937" v="1455"/>
        <pc:sldMkLst>
          <pc:docMk/>
          <pc:sldMk cId="3051727044" sldId="262"/>
        </pc:sldMkLst>
        <pc:spChg chg="del">
          <ac:chgData name="Kravchenko, Alexandra [MEDRU]" userId="d82136d5-0d16-491f-9c55-52bc746406f9" providerId="ADAL" clId="{FE012580-D2BE-4180-A6F0-F3578EAF5336}" dt="2023-04-25T14:06:50.486" v="611" actId="478"/>
          <ac:spMkLst>
            <pc:docMk/>
            <pc:sldMk cId="3051727044" sldId="262"/>
            <ac:spMk id="2" creationId="{CB1F0691-046C-B7E8-FBC6-5F20ED543AE6}"/>
          </ac:spMkLst>
        </pc:spChg>
        <pc:spChg chg="del">
          <ac:chgData name="Kravchenko, Alexandra [MEDRU]" userId="d82136d5-0d16-491f-9c55-52bc746406f9" providerId="ADAL" clId="{FE012580-D2BE-4180-A6F0-F3578EAF5336}" dt="2023-04-25T14:06:51.979" v="612" actId="478"/>
          <ac:spMkLst>
            <pc:docMk/>
            <pc:sldMk cId="3051727044" sldId="262"/>
            <ac:spMk id="7" creationId="{4A7DA758-7B34-EEA1-82EA-713BE59129BA}"/>
          </ac:spMkLst>
        </pc:spChg>
        <pc:spChg chg="add mod">
          <ac:chgData name="Kravchenko, Alexandra [MEDRU]" userId="d82136d5-0d16-491f-9c55-52bc746406f9" providerId="ADAL" clId="{FE012580-D2BE-4180-A6F0-F3578EAF5336}" dt="2023-04-25T15:28:49.635" v="1275"/>
          <ac:spMkLst>
            <pc:docMk/>
            <pc:sldMk cId="3051727044" sldId="262"/>
            <ac:spMk id="8" creationId="{D6FFB050-F33B-3A1A-73FA-76EB3CA281AE}"/>
          </ac:spMkLst>
        </pc:spChg>
        <pc:picChg chg="add mod modCrop">
          <ac:chgData name="Kravchenko, Alexandra [MEDRU]" userId="d82136d5-0d16-491f-9c55-52bc746406f9" providerId="ADAL" clId="{FE012580-D2BE-4180-A6F0-F3578EAF5336}" dt="2023-04-25T14:25:47.688" v="826" actId="14100"/>
          <ac:picMkLst>
            <pc:docMk/>
            <pc:sldMk cId="3051727044" sldId="262"/>
            <ac:picMk id="3" creationId="{D1F75AE5-7BA1-5288-03A5-E4AE6BD1E536}"/>
          </ac:picMkLst>
        </pc:picChg>
        <pc:picChg chg="add del">
          <ac:chgData name="Kravchenko, Alexandra [MEDRU]" userId="d82136d5-0d16-491f-9c55-52bc746406f9" providerId="ADAL" clId="{FE012580-D2BE-4180-A6F0-F3578EAF5336}" dt="2023-04-25T14:14:10.851" v="705" actId="478"/>
          <ac:picMkLst>
            <pc:docMk/>
            <pc:sldMk cId="3051727044" sldId="262"/>
            <ac:picMk id="4" creationId="{753CF328-CEAB-9710-87D7-5DD31C897344}"/>
          </ac:picMkLst>
        </pc:picChg>
        <pc:picChg chg="add mod">
          <ac:chgData name="Kravchenko, Alexandra [MEDRU]" userId="d82136d5-0d16-491f-9c55-52bc746406f9" providerId="ADAL" clId="{FE012580-D2BE-4180-A6F0-F3578EAF5336}" dt="2023-04-25T14:25:43.561" v="824" actId="1076"/>
          <ac:picMkLst>
            <pc:docMk/>
            <pc:sldMk cId="3051727044" sldId="262"/>
            <ac:picMk id="5" creationId="{5E477F16-F28F-2B8A-71A4-90D79453DF46}"/>
          </ac:picMkLst>
        </pc:picChg>
        <pc:picChg chg="add mod">
          <ac:chgData name="Kravchenko, Alexandra [MEDRU]" userId="d82136d5-0d16-491f-9c55-52bc746406f9" providerId="ADAL" clId="{FE012580-D2BE-4180-A6F0-F3578EAF5336}" dt="2023-04-25T14:25:50.775" v="827" actId="14100"/>
          <ac:picMkLst>
            <pc:docMk/>
            <pc:sldMk cId="3051727044" sldId="262"/>
            <ac:picMk id="6" creationId="{A768E92F-AA3F-8EC9-76B7-08BDCBE50F97}"/>
          </ac:picMkLst>
        </pc:picChg>
        <pc:picChg chg="add del mod">
          <ac:chgData name="Kravchenko, Alexandra [MEDRU]" userId="d82136d5-0d16-491f-9c55-52bc746406f9" providerId="ADAL" clId="{FE012580-D2BE-4180-A6F0-F3578EAF5336}" dt="2023-04-25T14:08:06.383" v="661" actId="478"/>
          <ac:picMkLst>
            <pc:docMk/>
            <pc:sldMk cId="3051727044" sldId="262"/>
            <ac:picMk id="3074" creationId="{AF9E0D74-27BD-300A-2D7E-6BCD6C7823FD}"/>
          </ac:picMkLst>
        </pc:picChg>
        <pc:picChg chg="add del mod">
          <ac:chgData name="Kravchenko, Alexandra [MEDRU]" userId="d82136d5-0d16-491f-9c55-52bc746406f9" providerId="ADAL" clId="{FE012580-D2BE-4180-A6F0-F3578EAF5336}" dt="2023-04-25T14:15:27.863" v="723" actId="478"/>
          <ac:picMkLst>
            <pc:docMk/>
            <pc:sldMk cId="3051727044" sldId="262"/>
            <ac:picMk id="3076" creationId="{E849DFEB-F482-4941-5239-1F05636BDC86}"/>
          </ac:picMkLst>
        </pc:picChg>
        <pc:picChg chg="add del mod">
          <ac:chgData name="Kravchenko, Alexandra [MEDRU]" userId="d82136d5-0d16-491f-9c55-52bc746406f9" providerId="ADAL" clId="{FE012580-D2BE-4180-A6F0-F3578EAF5336}" dt="2023-04-25T14:08:29.537" v="666" actId="478"/>
          <ac:picMkLst>
            <pc:docMk/>
            <pc:sldMk cId="3051727044" sldId="262"/>
            <ac:picMk id="3078" creationId="{1E996E3B-B20C-E28A-CBAB-D1E0AF3E852D}"/>
          </ac:picMkLst>
        </pc:picChg>
        <pc:picChg chg="add">
          <ac:chgData name="Kravchenko, Alexandra [MEDRU]" userId="d82136d5-0d16-491f-9c55-52bc746406f9" providerId="ADAL" clId="{FE012580-D2BE-4180-A6F0-F3578EAF5336}" dt="2023-04-25T14:09:31.647" v="667"/>
          <ac:picMkLst>
            <pc:docMk/>
            <pc:sldMk cId="3051727044" sldId="262"/>
            <ac:picMk id="3080" creationId="{9E75101F-024B-B6BC-1F63-297C7C7C456C}"/>
          </ac:picMkLst>
        </pc:picChg>
        <pc:picChg chg="add del mod">
          <ac:chgData name="Kravchenko, Alexandra [MEDRU]" userId="d82136d5-0d16-491f-9c55-52bc746406f9" providerId="ADAL" clId="{FE012580-D2BE-4180-A6F0-F3578EAF5336}" dt="2023-04-25T14:09:45.658" v="671" actId="478"/>
          <ac:picMkLst>
            <pc:docMk/>
            <pc:sldMk cId="3051727044" sldId="262"/>
            <ac:picMk id="3082" creationId="{2BD9616E-79BD-E705-55F0-50AEC6CF8865}"/>
          </ac:picMkLst>
        </pc:picChg>
      </pc:sldChg>
      <pc:sldChg chg="addSp delSp modSp add mod modTransition">
        <pc:chgData name="Kravchenko, Alexandra [MEDRU]" userId="d82136d5-0d16-491f-9c55-52bc746406f9" providerId="ADAL" clId="{FE012580-D2BE-4180-A6F0-F3578EAF5336}" dt="2023-04-25T17:00:14.972" v="1457"/>
        <pc:sldMkLst>
          <pc:docMk/>
          <pc:sldMk cId="107339553" sldId="263"/>
        </pc:sldMkLst>
        <pc:spChg chg="del">
          <ac:chgData name="Kravchenko, Alexandra [MEDRU]" userId="d82136d5-0d16-491f-9c55-52bc746406f9" providerId="ADAL" clId="{FE012580-D2BE-4180-A6F0-F3578EAF5336}" dt="2023-04-25T14:23:19.116" v="799" actId="478"/>
          <ac:spMkLst>
            <pc:docMk/>
            <pc:sldMk cId="107339553" sldId="263"/>
            <ac:spMk id="2" creationId="{CB1F0691-046C-B7E8-FBC6-5F20ED543AE6}"/>
          </ac:spMkLst>
        </pc:spChg>
        <pc:spChg chg="add mod">
          <ac:chgData name="Kravchenko, Alexandra [MEDRU]" userId="d82136d5-0d16-491f-9c55-52bc746406f9" providerId="ADAL" clId="{FE012580-D2BE-4180-A6F0-F3578EAF5336}" dt="2023-04-25T15:26:55.795" v="1272"/>
          <ac:spMkLst>
            <pc:docMk/>
            <pc:sldMk cId="107339553" sldId="263"/>
            <ac:spMk id="4" creationId="{09E53C5E-D3B7-447A-E1E8-BEA17B759962}"/>
          </ac:spMkLst>
        </pc:spChg>
        <pc:spChg chg="add mod">
          <ac:chgData name="Kravchenko, Alexandra [MEDRU]" userId="d82136d5-0d16-491f-9c55-52bc746406f9" providerId="ADAL" clId="{FE012580-D2BE-4180-A6F0-F3578EAF5336}" dt="2023-04-25T15:26:20.271" v="1271"/>
          <ac:spMkLst>
            <pc:docMk/>
            <pc:sldMk cId="107339553" sldId="263"/>
            <ac:spMk id="5" creationId="{ACC19AE1-B849-EB7C-49B6-76EF54EABC50}"/>
          </ac:spMkLst>
        </pc:spChg>
        <pc:spChg chg="del">
          <ac:chgData name="Kravchenko, Alexandra [MEDRU]" userId="d82136d5-0d16-491f-9c55-52bc746406f9" providerId="ADAL" clId="{FE012580-D2BE-4180-A6F0-F3578EAF5336}" dt="2023-04-25T14:23:15.369" v="798" actId="478"/>
          <ac:spMkLst>
            <pc:docMk/>
            <pc:sldMk cId="107339553" sldId="263"/>
            <ac:spMk id="7" creationId="{4A7DA758-7B34-EEA1-82EA-713BE59129BA}"/>
          </ac:spMkLst>
        </pc:spChg>
        <pc:picChg chg="add mod modCrop">
          <ac:chgData name="Kravchenko, Alexandra [MEDRU]" userId="d82136d5-0d16-491f-9c55-52bc746406f9" providerId="ADAL" clId="{FE012580-D2BE-4180-A6F0-F3578EAF5336}" dt="2023-04-25T14:29:44.648" v="833" actId="732"/>
          <ac:picMkLst>
            <pc:docMk/>
            <pc:sldMk cId="107339553" sldId="263"/>
            <ac:picMk id="3" creationId="{FD746924-AB3A-F0CD-1978-7075F90CBB91}"/>
          </ac:picMkLst>
        </pc:picChg>
        <pc:picChg chg="add mod">
          <ac:chgData name="Kravchenko, Alexandra [MEDRU]" userId="d82136d5-0d16-491f-9c55-52bc746406f9" providerId="ADAL" clId="{FE012580-D2BE-4180-A6F0-F3578EAF5336}" dt="2023-04-25T14:29:29.565" v="832" actId="1076"/>
          <ac:picMkLst>
            <pc:docMk/>
            <pc:sldMk cId="107339553" sldId="263"/>
            <ac:picMk id="4098" creationId="{062DF329-3D28-8B3A-E222-83AB43807623}"/>
          </ac:picMkLst>
        </pc:picChg>
      </pc:sldChg>
      <pc:sldChg chg="addSp delSp modSp add mod modTransition setBg">
        <pc:chgData name="Kravchenko, Alexandra [MEDRU]" userId="d82136d5-0d16-491f-9c55-52bc746406f9" providerId="ADAL" clId="{FE012580-D2BE-4180-A6F0-F3578EAF5336}" dt="2023-04-25T17:00:13.473" v="1456"/>
        <pc:sldMkLst>
          <pc:docMk/>
          <pc:sldMk cId="1470719404" sldId="264"/>
        </pc:sldMkLst>
        <pc:spChg chg="del">
          <ac:chgData name="Kravchenko, Alexandra [MEDRU]" userId="d82136d5-0d16-491f-9c55-52bc746406f9" providerId="ADAL" clId="{FE012580-D2BE-4180-A6F0-F3578EAF5336}" dt="2023-04-25T14:33:13.884" v="868" actId="478"/>
          <ac:spMkLst>
            <pc:docMk/>
            <pc:sldMk cId="1470719404" sldId="264"/>
            <ac:spMk id="2" creationId="{CB1F0691-046C-B7E8-FBC6-5F20ED543AE6}"/>
          </ac:spMkLst>
        </pc:spChg>
        <pc:spChg chg="add mod">
          <ac:chgData name="Kravchenko, Alexandra [MEDRU]" userId="d82136d5-0d16-491f-9c55-52bc746406f9" providerId="ADAL" clId="{FE012580-D2BE-4180-A6F0-F3578EAF5336}" dt="2023-04-25T15:28:08.884" v="1273"/>
          <ac:spMkLst>
            <pc:docMk/>
            <pc:sldMk cId="1470719404" sldId="264"/>
            <ac:spMk id="3" creationId="{AC7F3092-649D-5D01-6E86-10D847A227EF}"/>
          </ac:spMkLst>
        </pc:spChg>
        <pc:spChg chg="del">
          <ac:chgData name="Kravchenko, Alexandra [MEDRU]" userId="d82136d5-0d16-491f-9c55-52bc746406f9" providerId="ADAL" clId="{FE012580-D2BE-4180-A6F0-F3578EAF5336}" dt="2023-04-25T14:33:11.368" v="867" actId="478"/>
          <ac:spMkLst>
            <pc:docMk/>
            <pc:sldMk cId="1470719404" sldId="264"/>
            <ac:spMk id="7" creationId="{4A7DA758-7B34-EEA1-82EA-713BE59129BA}"/>
          </ac:spMkLst>
        </pc:spChg>
        <pc:spChg chg="add">
          <ac:chgData name="Kravchenko, Alexandra [MEDRU]" userId="d82136d5-0d16-491f-9c55-52bc746406f9" providerId="ADAL" clId="{FE012580-D2BE-4180-A6F0-F3578EAF5336}" dt="2023-04-25T14:33:41.905" v="870" actId="26606"/>
          <ac:spMkLst>
            <pc:docMk/>
            <pc:sldMk cId="1470719404" sldId="264"/>
            <ac:spMk id="5127" creationId="{E559D998-AB6C-46E1-B394-118E9A1E2D62}"/>
          </ac:spMkLst>
        </pc:spChg>
        <pc:picChg chg="add mod">
          <ac:chgData name="Kravchenko, Alexandra [MEDRU]" userId="d82136d5-0d16-491f-9c55-52bc746406f9" providerId="ADAL" clId="{FE012580-D2BE-4180-A6F0-F3578EAF5336}" dt="2023-04-25T14:33:41.905" v="870" actId="26606"/>
          <ac:picMkLst>
            <pc:docMk/>
            <pc:sldMk cId="1470719404" sldId="264"/>
            <ac:picMk id="5122" creationId="{284EAD0C-6BE9-8FAE-F521-CD16DD007A9B}"/>
          </ac:picMkLst>
        </pc:picChg>
      </pc:sldChg>
      <pc:sldChg chg="addSp delSp modSp add mod modTransition">
        <pc:chgData name="Kravchenko, Alexandra [MEDRU]" userId="d82136d5-0d16-491f-9c55-52bc746406f9" providerId="ADAL" clId="{FE012580-D2BE-4180-A6F0-F3578EAF5336}" dt="2023-04-25T17:00:06.137" v="1454"/>
        <pc:sldMkLst>
          <pc:docMk/>
          <pc:sldMk cId="1252934624" sldId="265"/>
        </pc:sldMkLst>
        <pc:spChg chg="del">
          <ac:chgData name="Kravchenko, Alexandra [MEDRU]" userId="d82136d5-0d16-491f-9c55-52bc746406f9" providerId="ADAL" clId="{FE012580-D2BE-4180-A6F0-F3578EAF5336}" dt="2023-04-25T14:54:58.256" v="1038" actId="478"/>
          <ac:spMkLst>
            <pc:docMk/>
            <pc:sldMk cId="1252934624" sldId="265"/>
            <ac:spMk id="2" creationId="{CB1F0691-046C-B7E8-FBC6-5F20ED543AE6}"/>
          </ac:spMkLst>
        </pc:spChg>
        <pc:spChg chg="add mod">
          <ac:chgData name="Kravchenko, Alexandra [MEDRU]" userId="d82136d5-0d16-491f-9c55-52bc746406f9" providerId="ADAL" clId="{FE012580-D2BE-4180-A6F0-F3578EAF5336}" dt="2023-04-25T16:56:40.689" v="1448" actId="20577"/>
          <ac:spMkLst>
            <pc:docMk/>
            <pc:sldMk cId="1252934624" sldId="265"/>
            <ac:spMk id="6" creationId="{F898F4C4-68AE-1AC0-B6D9-12240100D06E}"/>
          </ac:spMkLst>
        </pc:spChg>
        <pc:spChg chg="del">
          <ac:chgData name="Kravchenko, Alexandra [MEDRU]" userId="d82136d5-0d16-491f-9c55-52bc746406f9" providerId="ADAL" clId="{FE012580-D2BE-4180-A6F0-F3578EAF5336}" dt="2023-04-25T14:54:59.465" v="1039" actId="478"/>
          <ac:spMkLst>
            <pc:docMk/>
            <pc:sldMk cId="1252934624" sldId="265"/>
            <ac:spMk id="7" creationId="{4A7DA758-7B34-EEA1-82EA-713BE59129BA}"/>
          </ac:spMkLst>
        </pc:spChg>
        <pc:picChg chg="add mod">
          <ac:chgData name="Kravchenko, Alexandra [MEDRU]" userId="d82136d5-0d16-491f-9c55-52bc746406f9" providerId="ADAL" clId="{FE012580-D2BE-4180-A6F0-F3578EAF5336}" dt="2023-04-25T15:00:30.376" v="1066" actId="1076"/>
          <ac:picMkLst>
            <pc:docMk/>
            <pc:sldMk cId="1252934624" sldId="265"/>
            <ac:picMk id="3" creationId="{E3C40215-8D36-3C5D-A9A6-49A9D2641125}"/>
          </ac:picMkLst>
        </pc:picChg>
        <pc:picChg chg="add mod">
          <ac:chgData name="Kravchenko, Alexandra [MEDRU]" userId="d82136d5-0d16-491f-9c55-52bc746406f9" providerId="ADAL" clId="{FE012580-D2BE-4180-A6F0-F3578EAF5336}" dt="2023-04-25T14:59:07.724" v="1054" actId="14100"/>
          <ac:picMkLst>
            <pc:docMk/>
            <pc:sldMk cId="1252934624" sldId="265"/>
            <ac:picMk id="4" creationId="{2DF55406-F51E-43A1-F17E-7025893CFE89}"/>
          </ac:picMkLst>
        </pc:picChg>
        <pc:picChg chg="add mod">
          <ac:chgData name="Kravchenko, Alexandra [MEDRU]" userId="d82136d5-0d16-491f-9c55-52bc746406f9" providerId="ADAL" clId="{FE012580-D2BE-4180-A6F0-F3578EAF5336}" dt="2023-04-25T15:00:24.029" v="1065" actId="1076"/>
          <ac:picMkLst>
            <pc:docMk/>
            <pc:sldMk cId="1252934624" sldId="265"/>
            <ac:picMk id="5" creationId="{23246B1D-B086-1930-798D-0BCB75528907}"/>
          </ac:picMkLst>
        </pc:picChg>
        <pc:picChg chg="add del">
          <ac:chgData name="Kravchenko, Alexandra [MEDRU]" userId="d82136d5-0d16-491f-9c55-52bc746406f9" providerId="ADAL" clId="{FE012580-D2BE-4180-A6F0-F3578EAF5336}" dt="2023-04-25T14:37:19.230" v="924" actId="21"/>
          <ac:picMkLst>
            <pc:docMk/>
            <pc:sldMk cId="1252934624" sldId="265"/>
            <ac:picMk id="6146" creationId="{104A8AF5-1650-34B0-181F-D118E65EE42D}"/>
          </ac:picMkLst>
        </pc:picChg>
        <pc:picChg chg="add mod">
          <ac:chgData name="Kravchenko, Alexandra [MEDRU]" userId="d82136d5-0d16-491f-9c55-52bc746406f9" providerId="ADAL" clId="{FE012580-D2BE-4180-A6F0-F3578EAF5336}" dt="2023-04-25T14:55:07.873" v="1042" actId="1076"/>
          <ac:picMkLst>
            <pc:docMk/>
            <pc:sldMk cId="1252934624" sldId="265"/>
            <ac:picMk id="6148" creationId="{3E408313-B58F-AD20-0CD5-3D849C3A458A}"/>
          </ac:picMkLst>
        </pc:picChg>
      </pc:sldChg>
      <pc:sldChg chg="addSp delSp modSp add del mod modAnim">
        <pc:chgData name="Kravchenko, Alexandra [MEDRU]" userId="d82136d5-0d16-491f-9c55-52bc746406f9" providerId="ADAL" clId="{FE012580-D2BE-4180-A6F0-F3578EAF5336}" dt="2023-04-25T21:19:34.018" v="1795" actId="47"/>
        <pc:sldMkLst>
          <pc:docMk/>
          <pc:sldMk cId="546013743" sldId="266"/>
        </pc:sldMkLst>
        <pc:spChg chg="del">
          <ac:chgData name="Kravchenko, Alexandra [MEDRU]" userId="d82136d5-0d16-491f-9c55-52bc746406f9" providerId="ADAL" clId="{FE012580-D2BE-4180-A6F0-F3578EAF5336}" dt="2023-04-25T15:03:10.081" v="1078" actId="478"/>
          <ac:spMkLst>
            <pc:docMk/>
            <pc:sldMk cId="546013743" sldId="266"/>
            <ac:spMk id="2" creationId="{CB1F0691-046C-B7E8-FBC6-5F20ED543AE6}"/>
          </ac:spMkLst>
        </pc:spChg>
        <pc:spChg chg="add mod ord">
          <ac:chgData name="Kravchenko, Alexandra [MEDRU]" userId="d82136d5-0d16-491f-9c55-52bc746406f9" providerId="ADAL" clId="{FE012580-D2BE-4180-A6F0-F3578EAF5336}" dt="2023-04-25T16:43:08.199" v="1383" actId="1076"/>
          <ac:spMkLst>
            <pc:docMk/>
            <pc:sldMk cId="546013743" sldId="266"/>
            <ac:spMk id="4" creationId="{5BE32E46-4729-63F2-808A-1869D382E70D}"/>
          </ac:spMkLst>
        </pc:spChg>
        <pc:spChg chg="del">
          <ac:chgData name="Kravchenko, Alexandra [MEDRU]" userId="d82136d5-0d16-491f-9c55-52bc746406f9" providerId="ADAL" clId="{FE012580-D2BE-4180-A6F0-F3578EAF5336}" dt="2023-04-25T15:03:08.665" v="1077" actId="478"/>
          <ac:spMkLst>
            <pc:docMk/>
            <pc:sldMk cId="546013743" sldId="266"/>
            <ac:spMk id="7" creationId="{4A7DA758-7B34-EEA1-82EA-713BE59129BA}"/>
          </ac:spMkLst>
        </pc:spChg>
        <pc:spChg chg="mod">
          <ac:chgData name="Kravchenko, Alexandra [MEDRU]" userId="d82136d5-0d16-491f-9c55-52bc746406f9" providerId="ADAL" clId="{FE012580-D2BE-4180-A6F0-F3578EAF5336}" dt="2023-04-25T16:34:17.298" v="1300" actId="1076"/>
          <ac:spMkLst>
            <pc:docMk/>
            <pc:sldMk cId="546013743" sldId="266"/>
            <ac:spMk id="8" creationId="{0D3BE848-E002-A23A-A09D-3C3816F35254}"/>
          </ac:spMkLst>
        </pc:spChg>
        <pc:spChg chg="mod">
          <ac:chgData name="Kravchenko, Alexandra [MEDRU]" userId="d82136d5-0d16-491f-9c55-52bc746406f9" providerId="ADAL" clId="{FE012580-D2BE-4180-A6F0-F3578EAF5336}" dt="2023-04-25T16:43:31.819" v="1386" actId="1076"/>
          <ac:spMkLst>
            <pc:docMk/>
            <pc:sldMk cId="546013743" sldId="266"/>
            <ac:spMk id="11" creationId="{F0167D91-ED51-AA6A-775B-628797C30420}"/>
          </ac:spMkLst>
        </pc:spChg>
        <pc:spChg chg="mod">
          <ac:chgData name="Kravchenko, Alexandra [MEDRU]" userId="d82136d5-0d16-491f-9c55-52bc746406f9" providerId="ADAL" clId="{FE012580-D2BE-4180-A6F0-F3578EAF5336}" dt="2023-04-25T16:43:36.547" v="1388" actId="1076"/>
          <ac:spMkLst>
            <pc:docMk/>
            <pc:sldMk cId="546013743" sldId="266"/>
            <ac:spMk id="14" creationId="{BB15A5BF-3BDD-4A3A-71C1-64269BDB7B72}"/>
          </ac:spMkLst>
        </pc:spChg>
        <pc:spChg chg="mod">
          <ac:chgData name="Kravchenko, Alexandra [MEDRU]" userId="d82136d5-0d16-491f-9c55-52bc746406f9" providerId="ADAL" clId="{FE012580-D2BE-4180-A6F0-F3578EAF5336}" dt="2023-04-25T16:43:40.944" v="1390" actId="1076"/>
          <ac:spMkLst>
            <pc:docMk/>
            <pc:sldMk cId="546013743" sldId="266"/>
            <ac:spMk id="17" creationId="{070F39A9-2A8A-F07B-36F9-475D599B0F93}"/>
          </ac:spMkLst>
        </pc:spChg>
        <pc:spChg chg="mod">
          <ac:chgData name="Kravchenko, Alexandra [MEDRU]" userId="d82136d5-0d16-491f-9c55-52bc746406f9" providerId="ADAL" clId="{FE012580-D2BE-4180-A6F0-F3578EAF5336}" dt="2023-04-25T16:52:04.555" v="1436" actId="1038"/>
          <ac:spMkLst>
            <pc:docMk/>
            <pc:sldMk cId="546013743" sldId="266"/>
            <ac:spMk id="20" creationId="{86B9C8B3-3DE1-C92D-8A3C-384DF149AEEE}"/>
          </ac:spMkLst>
        </pc:spChg>
        <pc:spChg chg="mod">
          <ac:chgData name="Kravchenko, Alexandra [MEDRU]" userId="d82136d5-0d16-491f-9c55-52bc746406f9" providerId="ADAL" clId="{FE012580-D2BE-4180-A6F0-F3578EAF5336}" dt="2023-04-25T16:43:48.883" v="1394" actId="1076"/>
          <ac:spMkLst>
            <pc:docMk/>
            <pc:sldMk cId="546013743" sldId="266"/>
            <ac:spMk id="23" creationId="{58FF3F85-64AB-2D8A-5BC5-3934118A8F58}"/>
          </ac:spMkLst>
        </pc:spChg>
        <pc:spChg chg="mod">
          <ac:chgData name="Kravchenko, Alexandra [MEDRU]" userId="d82136d5-0d16-491f-9c55-52bc746406f9" providerId="ADAL" clId="{FE012580-D2BE-4180-A6F0-F3578EAF5336}" dt="2023-04-25T16:43:51.041" v="1396" actId="1076"/>
          <ac:spMkLst>
            <pc:docMk/>
            <pc:sldMk cId="546013743" sldId="266"/>
            <ac:spMk id="26" creationId="{5849F418-4A25-E2BB-44BA-8796257D3CDD}"/>
          </ac:spMkLst>
        </pc:spChg>
        <pc:spChg chg="mod">
          <ac:chgData name="Kravchenko, Alexandra [MEDRU]" userId="d82136d5-0d16-491f-9c55-52bc746406f9" providerId="ADAL" clId="{FE012580-D2BE-4180-A6F0-F3578EAF5336}" dt="2023-04-25T16:43:56.874" v="1398" actId="1076"/>
          <ac:spMkLst>
            <pc:docMk/>
            <pc:sldMk cId="546013743" sldId="266"/>
            <ac:spMk id="29" creationId="{E65DBA90-03FE-8C54-23EA-9AE45453AD1E}"/>
          </ac:spMkLst>
        </pc:spChg>
        <pc:spChg chg="mod">
          <ac:chgData name="Kravchenko, Alexandra [MEDRU]" userId="d82136d5-0d16-491f-9c55-52bc746406f9" providerId="ADAL" clId="{FE012580-D2BE-4180-A6F0-F3578EAF5336}" dt="2023-04-25T16:44:08.415" v="1400" actId="1076"/>
          <ac:spMkLst>
            <pc:docMk/>
            <pc:sldMk cId="546013743" sldId="266"/>
            <ac:spMk id="9216" creationId="{367359C0-5AEB-F9E9-14DC-27457D8CCAD4}"/>
          </ac:spMkLst>
        </pc:spChg>
        <pc:spChg chg="mod">
          <ac:chgData name="Kravchenko, Alexandra [MEDRU]" userId="d82136d5-0d16-491f-9c55-52bc746406f9" providerId="ADAL" clId="{FE012580-D2BE-4180-A6F0-F3578EAF5336}" dt="2023-04-25T16:44:08.415" v="1400" actId="1076"/>
          <ac:spMkLst>
            <pc:docMk/>
            <pc:sldMk cId="546013743" sldId="266"/>
            <ac:spMk id="9220" creationId="{FA73973C-8F9D-E7E1-C25E-8DE9B0C958BF}"/>
          </ac:spMkLst>
        </pc:spChg>
        <pc:spChg chg="mod">
          <ac:chgData name="Kravchenko, Alexandra [MEDRU]" userId="d82136d5-0d16-491f-9c55-52bc746406f9" providerId="ADAL" clId="{FE012580-D2BE-4180-A6F0-F3578EAF5336}" dt="2023-04-25T16:44:08.415" v="1400" actId="1076"/>
          <ac:spMkLst>
            <pc:docMk/>
            <pc:sldMk cId="546013743" sldId="266"/>
            <ac:spMk id="9223" creationId="{FD4B9644-B135-88D8-6798-05349E0C3926}"/>
          </ac:spMkLst>
        </pc:spChg>
        <pc:spChg chg="mod">
          <ac:chgData name="Kravchenko, Alexandra [MEDRU]" userId="d82136d5-0d16-491f-9c55-52bc746406f9" providerId="ADAL" clId="{FE012580-D2BE-4180-A6F0-F3578EAF5336}" dt="2023-04-25T16:44:08.415" v="1400" actId="1076"/>
          <ac:spMkLst>
            <pc:docMk/>
            <pc:sldMk cId="546013743" sldId="266"/>
            <ac:spMk id="9226" creationId="{F4CD8D49-BE2F-BFD4-C21C-E18FBB21AA14}"/>
          </ac:spMkLst>
        </pc:spChg>
        <pc:spChg chg="mod">
          <ac:chgData name="Kravchenko, Alexandra [MEDRU]" userId="d82136d5-0d16-491f-9c55-52bc746406f9" providerId="ADAL" clId="{FE012580-D2BE-4180-A6F0-F3578EAF5336}" dt="2023-04-25T16:52:04.555" v="1436" actId="1038"/>
          <ac:spMkLst>
            <pc:docMk/>
            <pc:sldMk cId="546013743" sldId="266"/>
            <ac:spMk id="9229" creationId="{63202579-0408-7E05-ACDD-2216B54CCD1F}"/>
          </ac:spMkLst>
        </pc:spChg>
        <pc:spChg chg="mod">
          <ac:chgData name="Kravchenko, Alexandra [MEDRU]" userId="d82136d5-0d16-491f-9c55-52bc746406f9" providerId="ADAL" clId="{FE012580-D2BE-4180-A6F0-F3578EAF5336}" dt="2023-04-25T16:44:08.415" v="1400" actId="1076"/>
          <ac:spMkLst>
            <pc:docMk/>
            <pc:sldMk cId="546013743" sldId="266"/>
            <ac:spMk id="9232" creationId="{E2D4D0BF-F362-B5E7-2AF7-B2F40FE8C8E3}"/>
          </ac:spMkLst>
        </pc:spChg>
        <pc:spChg chg="mod">
          <ac:chgData name="Kravchenko, Alexandra [MEDRU]" userId="d82136d5-0d16-491f-9c55-52bc746406f9" providerId="ADAL" clId="{FE012580-D2BE-4180-A6F0-F3578EAF5336}" dt="2023-04-25T16:44:08.415" v="1400" actId="1076"/>
          <ac:spMkLst>
            <pc:docMk/>
            <pc:sldMk cId="546013743" sldId="266"/>
            <ac:spMk id="9235" creationId="{6F981378-2D31-9FFE-BD89-ACD649C20AF4}"/>
          </ac:spMkLst>
        </pc:spChg>
        <pc:spChg chg="mod">
          <ac:chgData name="Kravchenko, Alexandra [MEDRU]" userId="d82136d5-0d16-491f-9c55-52bc746406f9" providerId="ADAL" clId="{FE012580-D2BE-4180-A6F0-F3578EAF5336}" dt="2023-04-25T16:44:08.415" v="1400" actId="1076"/>
          <ac:spMkLst>
            <pc:docMk/>
            <pc:sldMk cId="546013743" sldId="266"/>
            <ac:spMk id="9238" creationId="{A58E400F-235C-4681-40C8-12561B0821E5}"/>
          </ac:spMkLst>
        </pc:spChg>
        <pc:spChg chg="mod">
          <ac:chgData name="Kravchenko, Alexandra [MEDRU]" userId="d82136d5-0d16-491f-9c55-52bc746406f9" providerId="ADAL" clId="{FE012580-D2BE-4180-A6F0-F3578EAF5336}" dt="2023-04-25T16:44:19.792" v="1403" actId="1076"/>
          <ac:spMkLst>
            <pc:docMk/>
            <pc:sldMk cId="546013743" sldId="266"/>
            <ac:spMk id="9241" creationId="{E9E77009-1240-67A4-1186-9C3830E6E827}"/>
          </ac:spMkLst>
        </pc:spChg>
        <pc:spChg chg="mod">
          <ac:chgData name="Kravchenko, Alexandra [MEDRU]" userId="d82136d5-0d16-491f-9c55-52bc746406f9" providerId="ADAL" clId="{FE012580-D2BE-4180-A6F0-F3578EAF5336}" dt="2023-04-25T16:44:19.792" v="1403" actId="1076"/>
          <ac:spMkLst>
            <pc:docMk/>
            <pc:sldMk cId="546013743" sldId="266"/>
            <ac:spMk id="9244" creationId="{B7AD6127-31E2-45AF-C471-DF2AD2A227E9}"/>
          </ac:spMkLst>
        </pc:spChg>
        <pc:spChg chg="mod">
          <ac:chgData name="Kravchenko, Alexandra [MEDRU]" userId="d82136d5-0d16-491f-9c55-52bc746406f9" providerId="ADAL" clId="{FE012580-D2BE-4180-A6F0-F3578EAF5336}" dt="2023-04-25T16:44:19.792" v="1403" actId="1076"/>
          <ac:spMkLst>
            <pc:docMk/>
            <pc:sldMk cId="546013743" sldId="266"/>
            <ac:spMk id="9247" creationId="{3820454A-F03C-E6F6-A003-D9B3B01CFCE5}"/>
          </ac:spMkLst>
        </pc:spChg>
        <pc:spChg chg="mod">
          <ac:chgData name="Kravchenko, Alexandra [MEDRU]" userId="d82136d5-0d16-491f-9c55-52bc746406f9" providerId="ADAL" clId="{FE012580-D2BE-4180-A6F0-F3578EAF5336}" dt="2023-04-25T16:44:19.792" v="1403" actId="1076"/>
          <ac:spMkLst>
            <pc:docMk/>
            <pc:sldMk cId="546013743" sldId="266"/>
            <ac:spMk id="9250" creationId="{745AA650-9E10-6FBF-AEFD-AAAF9B989A65}"/>
          </ac:spMkLst>
        </pc:spChg>
        <pc:spChg chg="mod">
          <ac:chgData name="Kravchenko, Alexandra [MEDRU]" userId="d82136d5-0d16-491f-9c55-52bc746406f9" providerId="ADAL" clId="{FE012580-D2BE-4180-A6F0-F3578EAF5336}" dt="2023-04-25T16:52:04.555" v="1436" actId="1038"/>
          <ac:spMkLst>
            <pc:docMk/>
            <pc:sldMk cId="546013743" sldId="266"/>
            <ac:spMk id="9253" creationId="{AA5BE4F5-01CA-4168-4E6A-A61EB7A438E9}"/>
          </ac:spMkLst>
        </pc:spChg>
        <pc:spChg chg="mod">
          <ac:chgData name="Kravchenko, Alexandra [MEDRU]" userId="d82136d5-0d16-491f-9c55-52bc746406f9" providerId="ADAL" clId="{FE012580-D2BE-4180-A6F0-F3578EAF5336}" dt="2023-04-25T16:44:19.792" v="1403" actId="1076"/>
          <ac:spMkLst>
            <pc:docMk/>
            <pc:sldMk cId="546013743" sldId="266"/>
            <ac:spMk id="9256" creationId="{04D925C4-D8F4-B7BF-869C-DD68614BE06E}"/>
          </ac:spMkLst>
        </pc:spChg>
        <pc:spChg chg="mod">
          <ac:chgData name="Kravchenko, Alexandra [MEDRU]" userId="d82136d5-0d16-491f-9c55-52bc746406f9" providerId="ADAL" clId="{FE012580-D2BE-4180-A6F0-F3578EAF5336}" dt="2023-04-25T16:44:19.792" v="1403" actId="1076"/>
          <ac:spMkLst>
            <pc:docMk/>
            <pc:sldMk cId="546013743" sldId="266"/>
            <ac:spMk id="9259" creationId="{24E1D0EC-ED77-1E6C-C5AD-4D826B8267DB}"/>
          </ac:spMkLst>
        </pc:spChg>
        <pc:spChg chg="mod">
          <ac:chgData name="Kravchenko, Alexandra [MEDRU]" userId="d82136d5-0d16-491f-9c55-52bc746406f9" providerId="ADAL" clId="{FE012580-D2BE-4180-A6F0-F3578EAF5336}" dt="2023-04-25T16:44:19.792" v="1403" actId="1076"/>
          <ac:spMkLst>
            <pc:docMk/>
            <pc:sldMk cId="546013743" sldId="266"/>
            <ac:spMk id="9262" creationId="{1CE4BC2F-CD1D-5D54-7FE8-EF3FB9E37BB9}"/>
          </ac:spMkLst>
        </pc:spChg>
        <pc:spChg chg="mod">
          <ac:chgData name="Kravchenko, Alexandra [MEDRU]" userId="d82136d5-0d16-491f-9c55-52bc746406f9" providerId="ADAL" clId="{FE012580-D2BE-4180-A6F0-F3578EAF5336}" dt="2023-04-25T16:44:25.243" v="1405" actId="1076"/>
          <ac:spMkLst>
            <pc:docMk/>
            <pc:sldMk cId="546013743" sldId="266"/>
            <ac:spMk id="9265" creationId="{8C9ADC24-1468-2D93-7047-E68803BC4027}"/>
          </ac:spMkLst>
        </pc:spChg>
        <pc:spChg chg="mod">
          <ac:chgData name="Kravchenko, Alexandra [MEDRU]" userId="d82136d5-0d16-491f-9c55-52bc746406f9" providerId="ADAL" clId="{FE012580-D2BE-4180-A6F0-F3578EAF5336}" dt="2023-04-25T16:44:25.243" v="1405" actId="1076"/>
          <ac:spMkLst>
            <pc:docMk/>
            <pc:sldMk cId="546013743" sldId="266"/>
            <ac:spMk id="9268" creationId="{FC497238-B12E-D836-FB78-0FD89DAE8FBE}"/>
          </ac:spMkLst>
        </pc:spChg>
        <pc:spChg chg="mod">
          <ac:chgData name="Kravchenko, Alexandra [MEDRU]" userId="d82136d5-0d16-491f-9c55-52bc746406f9" providerId="ADAL" clId="{FE012580-D2BE-4180-A6F0-F3578EAF5336}" dt="2023-04-25T16:44:25.243" v="1405" actId="1076"/>
          <ac:spMkLst>
            <pc:docMk/>
            <pc:sldMk cId="546013743" sldId="266"/>
            <ac:spMk id="9271" creationId="{678C6D81-FC7E-242C-1A56-48B4723F98A4}"/>
          </ac:spMkLst>
        </pc:spChg>
        <pc:spChg chg="mod">
          <ac:chgData name="Kravchenko, Alexandra [MEDRU]" userId="d82136d5-0d16-491f-9c55-52bc746406f9" providerId="ADAL" clId="{FE012580-D2BE-4180-A6F0-F3578EAF5336}" dt="2023-04-25T16:44:25.243" v="1405" actId="1076"/>
          <ac:spMkLst>
            <pc:docMk/>
            <pc:sldMk cId="546013743" sldId="266"/>
            <ac:spMk id="9274" creationId="{5654DE09-D82E-40C9-A45A-57939DA3808D}"/>
          </ac:spMkLst>
        </pc:spChg>
        <pc:spChg chg="mod">
          <ac:chgData name="Kravchenko, Alexandra [MEDRU]" userId="d82136d5-0d16-491f-9c55-52bc746406f9" providerId="ADAL" clId="{FE012580-D2BE-4180-A6F0-F3578EAF5336}" dt="2023-04-25T16:52:04.555" v="1436" actId="1038"/>
          <ac:spMkLst>
            <pc:docMk/>
            <pc:sldMk cId="546013743" sldId="266"/>
            <ac:spMk id="9277" creationId="{7EC1BFF6-0E2E-3035-1D43-9C379B765C63}"/>
          </ac:spMkLst>
        </pc:spChg>
        <pc:spChg chg="mod">
          <ac:chgData name="Kravchenko, Alexandra [MEDRU]" userId="d82136d5-0d16-491f-9c55-52bc746406f9" providerId="ADAL" clId="{FE012580-D2BE-4180-A6F0-F3578EAF5336}" dt="2023-04-25T16:44:25.243" v="1405" actId="1076"/>
          <ac:spMkLst>
            <pc:docMk/>
            <pc:sldMk cId="546013743" sldId="266"/>
            <ac:spMk id="9280" creationId="{D41F85A3-97FB-4662-D3CC-5E0E6C0CC492}"/>
          </ac:spMkLst>
        </pc:spChg>
        <pc:spChg chg="mod">
          <ac:chgData name="Kravchenko, Alexandra [MEDRU]" userId="d82136d5-0d16-491f-9c55-52bc746406f9" providerId="ADAL" clId="{FE012580-D2BE-4180-A6F0-F3578EAF5336}" dt="2023-04-25T16:44:25.243" v="1405" actId="1076"/>
          <ac:spMkLst>
            <pc:docMk/>
            <pc:sldMk cId="546013743" sldId="266"/>
            <ac:spMk id="9283" creationId="{640099C5-F15B-B7E5-5A28-D871A311A88B}"/>
          </ac:spMkLst>
        </pc:spChg>
        <pc:spChg chg="mod">
          <ac:chgData name="Kravchenko, Alexandra [MEDRU]" userId="d82136d5-0d16-491f-9c55-52bc746406f9" providerId="ADAL" clId="{FE012580-D2BE-4180-A6F0-F3578EAF5336}" dt="2023-04-25T16:44:25.243" v="1405" actId="1076"/>
          <ac:spMkLst>
            <pc:docMk/>
            <pc:sldMk cId="546013743" sldId="266"/>
            <ac:spMk id="9286" creationId="{06B4B3AB-4342-2BC5-B723-B27A942D83EA}"/>
          </ac:spMkLst>
        </pc:spChg>
        <pc:spChg chg="mod">
          <ac:chgData name="Kravchenko, Alexandra [MEDRU]" userId="d82136d5-0d16-491f-9c55-52bc746406f9" providerId="ADAL" clId="{FE012580-D2BE-4180-A6F0-F3578EAF5336}" dt="2023-04-25T16:44:31.429" v="1407" actId="1076"/>
          <ac:spMkLst>
            <pc:docMk/>
            <pc:sldMk cId="546013743" sldId="266"/>
            <ac:spMk id="9289" creationId="{4670B713-D714-EB5D-0B36-3467AD50FC43}"/>
          </ac:spMkLst>
        </pc:spChg>
        <pc:spChg chg="mod">
          <ac:chgData name="Kravchenko, Alexandra [MEDRU]" userId="d82136d5-0d16-491f-9c55-52bc746406f9" providerId="ADAL" clId="{FE012580-D2BE-4180-A6F0-F3578EAF5336}" dt="2023-04-25T16:44:31.429" v="1407" actId="1076"/>
          <ac:spMkLst>
            <pc:docMk/>
            <pc:sldMk cId="546013743" sldId="266"/>
            <ac:spMk id="9292" creationId="{BEF09C24-0B0D-D85B-1FFB-C4DEB38CFD35}"/>
          </ac:spMkLst>
        </pc:spChg>
        <pc:spChg chg="mod">
          <ac:chgData name="Kravchenko, Alexandra [MEDRU]" userId="d82136d5-0d16-491f-9c55-52bc746406f9" providerId="ADAL" clId="{FE012580-D2BE-4180-A6F0-F3578EAF5336}" dt="2023-04-25T16:44:31.429" v="1407" actId="1076"/>
          <ac:spMkLst>
            <pc:docMk/>
            <pc:sldMk cId="546013743" sldId="266"/>
            <ac:spMk id="9295" creationId="{EF8B421E-CB2A-2D09-CC29-DC1C95F97F90}"/>
          </ac:spMkLst>
        </pc:spChg>
        <pc:spChg chg="mod">
          <ac:chgData name="Kravchenko, Alexandra [MEDRU]" userId="d82136d5-0d16-491f-9c55-52bc746406f9" providerId="ADAL" clId="{FE012580-D2BE-4180-A6F0-F3578EAF5336}" dt="2023-04-25T16:44:31.429" v="1407" actId="1076"/>
          <ac:spMkLst>
            <pc:docMk/>
            <pc:sldMk cId="546013743" sldId="266"/>
            <ac:spMk id="9298" creationId="{0A20C365-1B03-1C2E-B677-2E3B0EFE211A}"/>
          </ac:spMkLst>
        </pc:spChg>
        <pc:spChg chg="mod">
          <ac:chgData name="Kravchenko, Alexandra [MEDRU]" userId="d82136d5-0d16-491f-9c55-52bc746406f9" providerId="ADAL" clId="{FE012580-D2BE-4180-A6F0-F3578EAF5336}" dt="2023-04-25T16:52:04.555" v="1436" actId="1038"/>
          <ac:spMkLst>
            <pc:docMk/>
            <pc:sldMk cId="546013743" sldId="266"/>
            <ac:spMk id="9301" creationId="{199262EB-0EEA-B307-AC6B-07434AB5EC15}"/>
          </ac:spMkLst>
        </pc:spChg>
        <pc:spChg chg="mod">
          <ac:chgData name="Kravchenko, Alexandra [MEDRU]" userId="d82136d5-0d16-491f-9c55-52bc746406f9" providerId="ADAL" clId="{FE012580-D2BE-4180-A6F0-F3578EAF5336}" dt="2023-04-25T16:44:31.429" v="1407" actId="1076"/>
          <ac:spMkLst>
            <pc:docMk/>
            <pc:sldMk cId="546013743" sldId="266"/>
            <ac:spMk id="9304" creationId="{0EBD47EE-3F0F-10A9-1152-41BBD50DFCA1}"/>
          </ac:spMkLst>
        </pc:spChg>
        <pc:spChg chg="mod">
          <ac:chgData name="Kravchenko, Alexandra [MEDRU]" userId="d82136d5-0d16-491f-9c55-52bc746406f9" providerId="ADAL" clId="{FE012580-D2BE-4180-A6F0-F3578EAF5336}" dt="2023-04-25T16:44:31.429" v="1407" actId="1076"/>
          <ac:spMkLst>
            <pc:docMk/>
            <pc:sldMk cId="546013743" sldId="266"/>
            <ac:spMk id="9307" creationId="{9F3727C2-96F2-153E-FB34-D55908F43AB5}"/>
          </ac:spMkLst>
        </pc:spChg>
        <pc:spChg chg="mod">
          <ac:chgData name="Kravchenko, Alexandra [MEDRU]" userId="d82136d5-0d16-491f-9c55-52bc746406f9" providerId="ADAL" clId="{FE012580-D2BE-4180-A6F0-F3578EAF5336}" dt="2023-04-25T16:44:31.429" v="1407" actId="1076"/>
          <ac:spMkLst>
            <pc:docMk/>
            <pc:sldMk cId="546013743" sldId="266"/>
            <ac:spMk id="9310" creationId="{CBED9702-1247-87FE-0209-B3697803F92C}"/>
          </ac:spMkLst>
        </pc:spChg>
        <pc:spChg chg="mod">
          <ac:chgData name="Kravchenko, Alexandra [MEDRU]" userId="d82136d5-0d16-491f-9c55-52bc746406f9" providerId="ADAL" clId="{FE012580-D2BE-4180-A6F0-F3578EAF5336}" dt="2023-04-25T16:44:41.645" v="1409" actId="1076"/>
          <ac:spMkLst>
            <pc:docMk/>
            <pc:sldMk cId="546013743" sldId="266"/>
            <ac:spMk id="9313" creationId="{B63F2D08-EBFE-C6AC-27E0-4E7761AD8DFB}"/>
          </ac:spMkLst>
        </pc:spChg>
        <pc:spChg chg="mod">
          <ac:chgData name="Kravchenko, Alexandra [MEDRU]" userId="d82136d5-0d16-491f-9c55-52bc746406f9" providerId="ADAL" clId="{FE012580-D2BE-4180-A6F0-F3578EAF5336}" dt="2023-04-25T16:44:41.645" v="1409" actId="1076"/>
          <ac:spMkLst>
            <pc:docMk/>
            <pc:sldMk cId="546013743" sldId="266"/>
            <ac:spMk id="9316" creationId="{7B890A18-0D0D-DB0C-D450-51763FEE5B6D}"/>
          </ac:spMkLst>
        </pc:spChg>
        <pc:spChg chg="mod">
          <ac:chgData name="Kravchenko, Alexandra [MEDRU]" userId="d82136d5-0d16-491f-9c55-52bc746406f9" providerId="ADAL" clId="{FE012580-D2BE-4180-A6F0-F3578EAF5336}" dt="2023-04-25T16:44:41.645" v="1409" actId="1076"/>
          <ac:spMkLst>
            <pc:docMk/>
            <pc:sldMk cId="546013743" sldId="266"/>
            <ac:spMk id="9319" creationId="{6B5F3471-E8F7-8DA1-63B8-ABF0DAB9DB2B}"/>
          </ac:spMkLst>
        </pc:spChg>
        <pc:spChg chg="mod">
          <ac:chgData name="Kravchenko, Alexandra [MEDRU]" userId="d82136d5-0d16-491f-9c55-52bc746406f9" providerId="ADAL" clId="{FE012580-D2BE-4180-A6F0-F3578EAF5336}" dt="2023-04-25T16:44:41.645" v="1409" actId="1076"/>
          <ac:spMkLst>
            <pc:docMk/>
            <pc:sldMk cId="546013743" sldId="266"/>
            <ac:spMk id="9322" creationId="{65A50695-420F-BE8A-8FC0-25A1ED3C15B9}"/>
          </ac:spMkLst>
        </pc:spChg>
        <pc:spChg chg="mod">
          <ac:chgData name="Kravchenko, Alexandra [MEDRU]" userId="d82136d5-0d16-491f-9c55-52bc746406f9" providerId="ADAL" clId="{FE012580-D2BE-4180-A6F0-F3578EAF5336}" dt="2023-04-25T16:52:04.555" v="1436" actId="1038"/>
          <ac:spMkLst>
            <pc:docMk/>
            <pc:sldMk cId="546013743" sldId="266"/>
            <ac:spMk id="9325" creationId="{FE868C8A-239B-F36F-4A3D-7040069C580F}"/>
          </ac:spMkLst>
        </pc:spChg>
        <pc:spChg chg="mod">
          <ac:chgData name="Kravchenko, Alexandra [MEDRU]" userId="d82136d5-0d16-491f-9c55-52bc746406f9" providerId="ADAL" clId="{FE012580-D2BE-4180-A6F0-F3578EAF5336}" dt="2023-04-25T16:44:41.645" v="1409" actId="1076"/>
          <ac:spMkLst>
            <pc:docMk/>
            <pc:sldMk cId="546013743" sldId="266"/>
            <ac:spMk id="9328" creationId="{3913DC56-B5A6-6424-1499-4996A2A5A587}"/>
          </ac:spMkLst>
        </pc:spChg>
        <pc:spChg chg="mod">
          <ac:chgData name="Kravchenko, Alexandra [MEDRU]" userId="d82136d5-0d16-491f-9c55-52bc746406f9" providerId="ADAL" clId="{FE012580-D2BE-4180-A6F0-F3578EAF5336}" dt="2023-04-25T16:44:41.645" v="1409" actId="1076"/>
          <ac:spMkLst>
            <pc:docMk/>
            <pc:sldMk cId="546013743" sldId="266"/>
            <ac:spMk id="9331" creationId="{EB24656E-6AB9-83DD-9D7B-D8088AE78E2B}"/>
          </ac:spMkLst>
        </pc:spChg>
        <pc:spChg chg="mod">
          <ac:chgData name="Kravchenko, Alexandra [MEDRU]" userId="d82136d5-0d16-491f-9c55-52bc746406f9" providerId="ADAL" clId="{FE012580-D2BE-4180-A6F0-F3578EAF5336}" dt="2023-04-25T16:44:41.645" v="1409" actId="1076"/>
          <ac:spMkLst>
            <pc:docMk/>
            <pc:sldMk cId="546013743" sldId="266"/>
            <ac:spMk id="9334" creationId="{21926636-4195-4E36-38CA-B47E226D4E16}"/>
          </ac:spMkLst>
        </pc:spChg>
        <pc:grpChg chg="add mod">
          <ac:chgData name="Kravchenko, Alexandra [MEDRU]" userId="d82136d5-0d16-491f-9c55-52bc746406f9" providerId="ADAL" clId="{FE012580-D2BE-4180-A6F0-F3578EAF5336}" dt="2023-04-25T16:43:08.199" v="1383" actId="1076"/>
          <ac:grpSpMkLst>
            <pc:docMk/>
            <pc:sldMk cId="546013743" sldId="266"/>
            <ac:grpSpMk id="5" creationId="{8D6E5C75-3C4C-71D1-956C-F9BF8D87CD66}"/>
          </ac:grpSpMkLst>
        </pc:grpChg>
        <pc:grpChg chg="add del mod">
          <ac:chgData name="Kravchenko, Alexandra [MEDRU]" userId="d82136d5-0d16-491f-9c55-52bc746406f9" providerId="ADAL" clId="{FE012580-D2BE-4180-A6F0-F3578EAF5336}" dt="2023-04-25T16:43:10.245" v="1384" actId="478"/>
          <ac:grpSpMkLst>
            <pc:docMk/>
            <pc:sldMk cId="546013743" sldId="266"/>
            <ac:grpSpMk id="6" creationId="{3564AAF9-B4D4-0176-CF8F-613CFBEC5DD8}"/>
          </ac:grpSpMkLst>
        </pc:grpChg>
        <pc:grpChg chg="add mod">
          <ac:chgData name="Kravchenko, Alexandra [MEDRU]" userId="d82136d5-0d16-491f-9c55-52bc746406f9" providerId="ADAL" clId="{FE012580-D2BE-4180-A6F0-F3578EAF5336}" dt="2023-04-25T16:43:31.819" v="1386" actId="1076"/>
          <ac:grpSpMkLst>
            <pc:docMk/>
            <pc:sldMk cId="546013743" sldId="266"/>
            <ac:grpSpMk id="10" creationId="{DE12F789-EA6F-4084-7F40-22CF7CCBD669}"/>
          </ac:grpSpMkLst>
        </pc:grpChg>
        <pc:grpChg chg="add mod">
          <ac:chgData name="Kravchenko, Alexandra [MEDRU]" userId="d82136d5-0d16-491f-9c55-52bc746406f9" providerId="ADAL" clId="{FE012580-D2BE-4180-A6F0-F3578EAF5336}" dt="2023-04-25T16:43:36.547" v="1388" actId="1076"/>
          <ac:grpSpMkLst>
            <pc:docMk/>
            <pc:sldMk cId="546013743" sldId="266"/>
            <ac:grpSpMk id="13" creationId="{658FACE4-6C22-E43D-2F0C-5F5E3DBD7C13}"/>
          </ac:grpSpMkLst>
        </pc:grpChg>
        <pc:grpChg chg="add mod">
          <ac:chgData name="Kravchenko, Alexandra [MEDRU]" userId="d82136d5-0d16-491f-9c55-52bc746406f9" providerId="ADAL" clId="{FE012580-D2BE-4180-A6F0-F3578EAF5336}" dt="2023-04-25T16:43:40.944" v="1390" actId="1076"/>
          <ac:grpSpMkLst>
            <pc:docMk/>
            <pc:sldMk cId="546013743" sldId="266"/>
            <ac:grpSpMk id="16" creationId="{53DDE879-AD2C-76CC-D663-FEA5D824FA30}"/>
          </ac:grpSpMkLst>
        </pc:grpChg>
        <pc:grpChg chg="add mod">
          <ac:chgData name="Kravchenko, Alexandra [MEDRU]" userId="d82136d5-0d16-491f-9c55-52bc746406f9" providerId="ADAL" clId="{FE012580-D2BE-4180-A6F0-F3578EAF5336}" dt="2023-04-25T16:52:04.555" v="1436" actId="1038"/>
          <ac:grpSpMkLst>
            <pc:docMk/>
            <pc:sldMk cId="546013743" sldId="266"/>
            <ac:grpSpMk id="19" creationId="{4109A349-8ADF-FBDC-90A4-E064B332FC65}"/>
          </ac:grpSpMkLst>
        </pc:grpChg>
        <pc:grpChg chg="add mod">
          <ac:chgData name="Kravchenko, Alexandra [MEDRU]" userId="d82136d5-0d16-491f-9c55-52bc746406f9" providerId="ADAL" clId="{FE012580-D2BE-4180-A6F0-F3578EAF5336}" dt="2023-04-25T16:43:48.883" v="1394" actId="1076"/>
          <ac:grpSpMkLst>
            <pc:docMk/>
            <pc:sldMk cId="546013743" sldId="266"/>
            <ac:grpSpMk id="22" creationId="{B5315565-1F7E-F45E-30F7-A25BBC9AC573}"/>
          </ac:grpSpMkLst>
        </pc:grpChg>
        <pc:grpChg chg="add mod">
          <ac:chgData name="Kravchenko, Alexandra [MEDRU]" userId="d82136d5-0d16-491f-9c55-52bc746406f9" providerId="ADAL" clId="{FE012580-D2BE-4180-A6F0-F3578EAF5336}" dt="2023-04-25T16:43:51.041" v="1396" actId="1076"/>
          <ac:grpSpMkLst>
            <pc:docMk/>
            <pc:sldMk cId="546013743" sldId="266"/>
            <ac:grpSpMk id="25" creationId="{0139317A-CC8F-845E-7C05-34330E181F4F}"/>
          </ac:grpSpMkLst>
        </pc:grpChg>
        <pc:grpChg chg="add mod">
          <ac:chgData name="Kravchenko, Alexandra [MEDRU]" userId="d82136d5-0d16-491f-9c55-52bc746406f9" providerId="ADAL" clId="{FE012580-D2BE-4180-A6F0-F3578EAF5336}" dt="2023-04-25T16:43:56.874" v="1398" actId="1076"/>
          <ac:grpSpMkLst>
            <pc:docMk/>
            <pc:sldMk cId="546013743" sldId="266"/>
            <ac:grpSpMk id="28" creationId="{C940EB73-DA6B-AD0A-5F37-62CC2C54ACDE}"/>
          </ac:grpSpMkLst>
        </pc:grpChg>
        <pc:grpChg chg="add mod">
          <ac:chgData name="Kravchenko, Alexandra [MEDRU]" userId="d82136d5-0d16-491f-9c55-52bc746406f9" providerId="ADAL" clId="{FE012580-D2BE-4180-A6F0-F3578EAF5336}" dt="2023-04-25T16:44:08.415" v="1400" actId="1076"/>
          <ac:grpSpMkLst>
            <pc:docMk/>
            <pc:sldMk cId="546013743" sldId="266"/>
            <ac:grpSpMk id="31" creationId="{5E590907-3EE7-34A1-77D1-0E8C891B053F}"/>
          </ac:grpSpMkLst>
        </pc:grpChg>
        <pc:grpChg chg="add mod">
          <ac:chgData name="Kravchenko, Alexandra [MEDRU]" userId="d82136d5-0d16-491f-9c55-52bc746406f9" providerId="ADAL" clId="{FE012580-D2BE-4180-A6F0-F3578EAF5336}" dt="2023-04-25T16:44:08.415" v="1400" actId="1076"/>
          <ac:grpSpMkLst>
            <pc:docMk/>
            <pc:sldMk cId="546013743" sldId="266"/>
            <ac:grpSpMk id="9219" creationId="{98D02923-FA60-B40D-0EEF-EE7C2C10C315}"/>
          </ac:grpSpMkLst>
        </pc:grpChg>
        <pc:grpChg chg="add mod">
          <ac:chgData name="Kravchenko, Alexandra [MEDRU]" userId="d82136d5-0d16-491f-9c55-52bc746406f9" providerId="ADAL" clId="{FE012580-D2BE-4180-A6F0-F3578EAF5336}" dt="2023-04-25T16:44:08.415" v="1400" actId="1076"/>
          <ac:grpSpMkLst>
            <pc:docMk/>
            <pc:sldMk cId="546013743" sldId="266"/>
            <ac:grpSpMk id="9222" creationId="{A8EF001B-35CC-2F2C-C46A-D435E9213ABD}"/>
          </ac:grpSpMkLst>
        </pc:grpChg>
        <pc:grpChg chg="add mod">
          <ac:chgData name="Kravchenko, Alexandra [MEDRU]" userId="d82136d5-0d16-491f-9c55-52bc746406f9" providerId="ADAL" clId="{FE012580-D2BE-4180-A6F0-F3578EAF5336}" dt="2023-04-25T16:44:08.415" v="1400" actId="1076"/>
          <ac:grpSpMkLst>
            <pc:docMk/>
            <pc:sldMk cId="546013743" sldId="266"/>
            <ac:grpSpMk id="9225" creationId="{550E5495-EB29-9051-66EB-CD35D3D31B8D}"/>
          </ac:grpSpMkLst>
        </pc:grpChg>
        <pc:grpChg chg="add mod">
          <ac:chgData name="Kravchenko, Alexandra [MEDRU]" userId="d82136d5-0d16-491f-9c55-52bc746406f9" providerId="ADAL" clId="{FE012580-D2BE-4180-A6F0-F3578EAF5336}" dt="2023-04-25T16:52:04.555" v="1436" actId="1038"/>
          <ac:grpSpMkLst>
            <pc:docMk/>
            <pc:sldMk cId="546013743" sldId="266"/>
            <ac:grpSpMk id="9228" creationId="{A574618E-C3FE-9322-6A83-AA91C622BE7C}"/>
          </ac:grpSpMkLst>
        </pc:grpChg>
        <pc:grpChg chg="add mod">
          <ac:chgData name="Kravchenko, Alexandra [MEDRU]" userId="d82136d5-0d16-491f-9c55-52bc746406f9" providerId="ADAL" clId="{FE012580-D2BE-4180-A6F0-F3578EAF5336}" dt="2023-04-25T16:44:08.415" v="1400" actId="1076"/>
          <ac:grpSpMkLst>
            <pc:docMk/>
            <pc:sldMk cId="546013743" sldId="266"/>
            <ac:grpSpMk id="9231" creationId="{AEFDA01F-EB58-31C2-D066-AC6F29DAA95F}"/>
          </ac:grpSpMkLst>
        </pc:grpChg>
        <pc:grpChg chg="add mod">
          <ac:chgData name="Kravchenko, Alexandra [MEDRU]" userId="d82136d5-0d16-491f-9c55-52bc746406f9" providerId="ADAL" clId="{FE012580-D2BE-4180-A6F0-F3578EAF5336}" dt="2023-04-25T16:44:08.415" v="1400" actId="1076"/>
          <ac:grpSpMkLst>
            <pc:docMk/>
            <pc:sldMk cId="546013743" sldId="266"/>
            <ac:grpSpMk id="9234" creationId="{5638111F-2976-B2BF-8217-26216AD78DFA}"/>
          </ac:grpSpMkLst>
        </pc:grpChg>
        <pc:grpChg chg="add mod">
          <ac:chgData name="Kravchenko, Alexandra [MEDRU]" userId="d82136d5-0d16-491f-9c55-52bc746406f9" providerId="ADAL" clId="{FE012580-D2BE-4180-A6F0-F3578EAF5336}" dt="2023-04-25T16:44:08.415" v="1400" actId="1076"/>
          <ac:grpSpMkLst>
            <pc:docMk/>
            <pc:sldMk cId="546013743" sldId="266"/>
            <ac:grpSpMk id="9237" creationId="{DE305C43-56FA-5029-AA61-876666776748}"/>
          </ac:grpSpMkLst>
        </pc:grpChg>
        <pc:grpChg chg="add mod">
          <ac:chgData name="Kravchenko, Alexandra [MEDRU]" userId="d82136d5-0d16-491f-9c55-52bc746406f9" providerId="ADAL" clId="{FE012580-D2BE-4180-A6F0-F3578EAF5336}" dt="2023-04-25T16:44:19.792" v="1403" actId="1076"/>
          <ac:grpSpMkLst>
            <pc:docMk/>
            <pc:sldMk cId="546013743" sldId="266"/>
            <ac:grpSpMk id="9240" creationId="{FD60EA20-98F6-EF04-BE10-23DA50F8D468}"/>
          </ac:grpSpMkLst>
        </pc:grpChg>
        <pc:grpChg chg="add mod">
          <ac:chgData name="Kravchenko, Alexandra [MEDRU]" userId="d82136d5-0d16-491f-9c55-52bc746406f9" providerId="ADAL" clId="{FE012580-D2BE-4180-A6F0-F3578EAF5336}" dt="2023-04-25T16:44:19.792" v="1403" actId="1076"/>
          <ac:grpSpMkLst>
            <pc:docMk/>
            <pc:sldMk cId="546013743" sldId="266"/>
            <ac:grpSpMk id="9243" creationId="{11C2061E-4BB6-F704-62EA-1A2DA1E201CB}"/>
          </ac:grpSpMkLst>
        </pc:grpChg>
        <pc:grpChg chg="add mod">
          <ac:chgData name="Kravchenko, Alexandra [MEDRU]" userId="d82136d5-0d16-491f-9c55-52bc746406f9" providerId="ADAL" clId="{FE012580-D2BE-4180-A6F0-F3578EAF5336}" dt="2023-04-25T16:44:19.792" v="1403" actId="1076"/>
          <ac:grpSpMkLst>
            <pc:docMk/>
            <pc:sldMk cId="546013743" sldId="266"/>
            <ac:grpSpMk id="9246" creationId="{A69905F6-2C2A-6728-D4F7-BDF1CAA43870}"/>
          </ac:grpSpMkLst>
        </pc:grpChg>
        <pc:grpChg chg="add mod">
          <ac:chgData name="Kravchenko, Alexandra [MEDRU]" userId="d82136d5-0d16-491f-9c55-52bc746406f9" providerId="ADAL" clId="{FE012580-D2BE-4180-A6F0-F3578EAF5336}" dt="2023-04-25T16:44:19.792" v="1403" actId="1076"/>
          <ac:grpSpMkLst>
            <pc:docMk/>
            <pc:sldMk cId="546013743" sldId="266"/>
            <ac:grpSpMk id="9249" creationId="{AE28E808-645A-6462-22D5-7B1374B5181A}"/>
          </ac:grpSpMkLst>
        </pc:grpChg>
        <pc:grpChg chg="add mod">
          <ac:chgData name="Kravchenko, Alexandra [MEDRU]" userId="d82136d5-0d16-491f-9c55-52bc746406f9" providerId="ADAL" clId="{FE012580-D2BE-4180-A6F0-F3578EAF5336}" dt="2023-04-25T16:52:04.555" v="1436" actId="1038"/>
          <ac:grpSpMkLst>
            <pc:docMk/>
            <pc:sldMk cId="546013743" sldId="266"/>
            <ac:grpSpMk id="9252" creationId="{0CFF5021-D5F7-B444-7DD2-76D75F6F904E}"/>
          </ac:grpSpMkLst>
        </pc:grpChg>
        <pc:grpChg chg="add mod">
          <ac:chgData name="Kravchenko, Alexandra [MEDRU]" userId="d82136d5-0d16-491f-9c55-52bc746406f9" providerId="ADAL" clId="{FE012580-D2BE-4180-A6F0-F3578EAF5336}" dt="2023-04-25T16:44:19.792" v="1403" actId="1076"/>
          <ac:grpSpMkLst>
            <pc:docMk/>
            <pc:sldMk cId="546013743" sldId="266"/>
            <ac:grpSpMk id="9255" creationId="{88C6C019-07F1-51D9-8059-6C8C2527F308}"/>
          </ac:grpSpMkLst>
        </pc:grpChg>
        <pc:grpChg chg="add mod">
          <ac:chgData name="Kravchenko, Alexandra [MEDRU]" userId="d82136d5-0d16-491f-9c55-52bc746406f9" providerId="ADAL" clId="{FE012580-D2BE-4180-A6F0-F3578EAF5336}" dt="2023-04-25T16:44:19.792" v="1403" actId="1076"/>
          <ac:grpSpMkLst>
            <pc:docMk/>
            <pc:sldMk cId="546013743" sldId="266"/>
            <ac:grpSpMk id="9258" creationId="{6F4334C8-0A5D-6D5A-782B-0268DBA16207}"/>
          </ac:grpSpMkLst>
        </pc:grpChg>
        <pc:grpChg chg="add mod">
          <ac:chgData name="Kravchenko, Alexandra [MEDRU]" userId="d82136d5-0d16-491f-9c55-52bc746406f9" providerId="ADAL" clId="{FE012580-D2BE-4180-A6F0-F3578EAF5336}" dt="2023-04-25T16:44:19.792" v="1403" actId="1076"/>
          <ac:grpSpMkLst>
            <pc:docMk/>
            <pc:sldMk cId="546013743" sldId="266"/>
            <ac:grpSpMk id="9261" creationId="{F57E9D45-19E2-1B81-2960-C17846CA1C22}"/>
          </ac:grpSpMkLst>
        </pc:grpChg>
        <pc:grpChg chg="add mod">
          <ac:chgData name="Kravchenko, Alexandra [MEDRU]" userId="d82136d5-0d16-491f-9c55-52bc746406f9" providerId="ADAL" clId="{FE012580-D2BE-4180-A6F0-F3578EAF5336}" dt="2023-04-25T16:44:25.243" v="1405" actId="1076"/>
          <ac:grpSpMkLst>
            <pc:docMk/>
            <pc:sldMk cId="546013743" sldId="266"/>
            <ac:grpSpMk id="9264" creationId="{F367CEE1-38EC-2F1B-2993-0F7E778742E0}"/>
          </ac:grpSpMkLst>
        </pc:grpChg>
        <pc:grpChg chg="add mod">
          <ac:chgData name="Kravchenko, Alexandra [MEDRU]" userId="d82136d5-0d16-491f-9c55-52bc746406f9" providerId="ADAL" clId="{FE012580-D2BE-4180-A6F0-F3578EAF5336}" dt="2023-04-25T16:44:25.243" v="1405" actId="1076"/>
          <ac:grpSpMkLst>
            <pc:docMk/>
            <pc:sldMk cId="546013743" sldId="266"/>
            <ac:grpSpMk id="9267" creationId="{0F468C17-940C-7E14-31A8-2CBD95BA657F}"/>
          </ac:grpSpMkLst>
        </pc:grpChg>
        <pc:grpChg chg="add mod">
          <ac:chgData name="Kravchenko, Alexandra [MEDRU]" userId="d82136d5-0d16-491f-9c55-52bc746406f9" providerId="ADAL" clId="{FE012580-D2BE-4180-A6F0-F3578EAF5336}" dt="2023-04-25T16:44:25.243" v="1405" actId="1076"/>
          <ac:grpSpMkLst>
            <pc:docMk/>
            <pc:sldMk cId="546013743" sldId="266"/>
            <ac:grpSpMk id="9270" creationId="{9EEA4BFE-4E80-72BA-5392-096653B5EC11}"/>
          </ac:grpSpMkLst>
        </pc:grpChg>
        <pc:grpChg chg="add mod">
          <ac:chgData name="Kravchenko, Alexandra [MEDRU]" userId="d82136d5-0d16-491f-9c55-52bc746406f9" providerId="ADAL" clId="{FE012580-D2BE-4180-A6F0-F3578EAF5336}" dt="2023-04-25T16:44:25.243" v="1405" actId="1076"/>
          <ac:grpSpMkLst>
            <pc:docMk/>
            <pc:sldMk cId="546013743" sldId="266"/>
            <ac:grpSpMk id="9273" creationId="{891685B8-038C-74C3-A7D7-754D9E5277AE}"/>
          </ac:grpSpMkLst>
        </pc:grpChg>
        <pc:grpChg chg="add mod">
          <ac:chgData name="Kravchenko, Alexandra [MEDRU]" userId="d82136d5-0d16-491f-9c55-52bc746406f9" providerId="ADAL" clId="{FE012580-D2BE-4180-A6F0-F3578EAF5336}" dt="2023-04-25T16:52:04.555" v="1436" actId="1038"/>
          <ac:grpSpMkLst>
            <pc:docMk/>
            <pc:sldMk cId="546013743" sldId="266"/>
            <ac:grpSpMk id="9276" creationId="{ED423EB2-881A-D205-D036-15236E21C8D1}"/>
          </ac:grpSpMkLst>
        </pc:grpChg>
        <pc:grpChg chg="add mod">
          <ac:chgData name="Kravchenko, Alexandra [MEDRU]" userId="d82136d5-0d16-491f-9c55-52bc746406f9" providerId="ADAL" clId="{FE012580-D2BE-4180-A6F0-F3578EAF5336}" dt="2023-04-25T16:44:25.243" v="1405" actId="1076"/>
          <ac:grpSpMkLst>
            <pc:docMk/>
            <pc:sldMk cId="546013743" sldId="266"/>
            <ac:grpSpMk id="9279" creationId="{695667D5-9138-E43D-1895-FF40EB6A8AA5}"/>
          </ac:grpSpMkLst>
        </pc:grpChg>
        <pc:grpChg chg="add mod">
          <ac:chgData name="Kravchenko, Alexandra [MEDRU]" userId="d82136d5-0d16-491f-9c55-52bc746406f9" providerId="ADAL" clId="{FE012580-D2BE-4180-A6F0-F3578EAF5336}" dt="2023-04-25T16:44:25.243" v="1405" actId="1076"/>
          <ac:grpSpMkLst>
            <pc:docMk/>
            <pc:sldMk cId="546013743" sldId="266"/>
            <ac:grpSpMk id="9282" creationId="{67925C99-DBE3-55C0-9977-5FC9811E9DF3}"/>
          </ac:grpSpMkLst>
        </pc:grpChg>
        <pc:grpChg chg="add mod">
          <ac:chgData name="Kravchenko, Alexandra [MEDRU]" userId="d82136d5-0d16-491f-9c55-52bc746406f9" providerId="ADAL" clId="{FE012580-D2BE-4180-A6F0-F3578EAF5336}" dt="2023-04-25T16:44:25.243" v="1405" actId="1076"/>
          <ac:grpSpMkLst>
            <pc:docMk/>
            <pc:sldMk cId="546013743" sldId="266"/>
            <ac:grpSpMk id="9285" creationId="{FD2A7D61-CCBE-6E9B-219D-BA323E3D54FE}"/>
          </ac:grpSpMkLst>
        </pc:grpChg>
        <pc:grpChg chg="add mod">
          <ac:chgData name="Kravchenko, Alexandra [MEDRU]" userId="d82136d5-0d16-491f-9c55-52bc746406f9" providerId="ADAL" clId="{FE012580-D2BE-4180-A6F0-F3578EAF5336}" dt="2023-04-25T16:44:31.429" v="1407" actId="1076"/>
          <ac:grpSpMkLst>
            <pc:docMk/>
            <pc:sldMk cId="546013743" sldId="266"/>
            <ac:grpSpMk id="9288" creationId="{69F0D7C2-8CFD-40C2-4F42-30F366DC6A67}"/>
          </ac:grpSpMkLst>
        </pc:grpChg>
        <pc:grpChg chg="add mod">
          <ac:chgData name="Kravchenko, Alexandra [MEDRU]" userId="d82136d5-0d16-491f-9c55-52bc746406f9" providerId="ADAL" clId="{FE012580-D2BE-4180-A6F0-F3578EAF5336}" dt="2023-04-25T16:44:31.429" v="1407" actId="1076"/>
          <ac:grpSpMkLst>
            <pc:docMk/>
            <pc:sldMk cId="546013743" sldId="266"/>
            <ac:grpSpMk id="9291" creationId="{EF77C9CF-1405-E77C-2ABC-363C65712754}"/>
          </ac:grpSpMkLst>
        </pc:grpChg>
        <pc:grpChg chg="add mod">
          <ac:chgData name="Kravchenko, Alexandra [MEDRU]" userId="d82136d5-0d16-491f-9c55-52bc746406f9" providerId="ADAL" clId="{FE012580-D2BE-4180-A6F0-F3578EAF5336}" dt="2023-04-25T16:44:31.429" v="1407" actId="1076"/>
          <ac:grpSpMkLst>
            <pc:docMk/>
            <pc:sldMk cId="546013743" sldId="266"/>
            <ac:grpSpMk id="9294" creationId="{5ACF9CC7-5F4D-504D-B9F7-7BE7003EB778}"/>
          </ac:grpSpMkLst>
        </pc:grpChg>
        <pc:grpChg chg="add mod">
          <ac:chgData name="Kravchenko, Alexandra [MEDRU]" userId="d82136d5-0d16-491f-9c55-52bc746406f9" providerId="ADAL" clId="{FE012580-D2BE-4180-A6F0-F3578EAF5336}" dt="2023-04-25T16:44:31.429" v="1407" actId="1076"/>
          <ac:grpSpMkLst>
            <pc:docMk/>
            <pc:sldMk cId="546013743" sldId="266"/>
            <ac:grpSpMk id="9297" creationId="{DBCC4887-E2C8-F425-15F5-5EE92B8D56E7}"/>
          </ac:grpSpMkLst>
        </pc:grpChg>
        <pc:grpChg chg="add mod">
          <ac:chgData name="Kravchenko, Alexandra [MEDRU]" userId="d82136d5-0d16-491f-9c55-52bc746406f9" providerId="ADAL" clId="{FE012580-D2BE-4180-A6F0-F3578EAF5336}" dt="2023-04-25T16:52:04.555" v="1436" actId="1038"/>
          <ac:grpSpMkLst>
            <pc:docMk/>
            <pc:sldMk cId="546013743" sldId="266"/>
            <ac:grpSpMk id="9300" creationId="{698110C2-116D-F8D2-9F92-FC6902A2477F}"/>
          </ac:grpSpMkLst>
        </pc:grpChg>
        <pc:grpChg chg="add mod">
          <ac:chgData name="Kravchenko, Alexandra [MEDRU]" userId="d82136d5-0d16-491f-9c55-52bc746406f9" providerId="ADAL" clId="{FE012580-D2BE-4180-A6F0-F3578EAF5336}" dt="2023-04-25T16:44:31.429" v="1407" actId="1076"/>
          <ac:grpSpMkLst>
            <pc:docMk/>
            <pc:sldMk cId="546013743" sldId="266"/>
            <ac:grpSpMk id="9303" creationId="{69BE40D2-9529-D919-2AD3-CEE8C80B5AE4}"/>
          </ac:grpSpMkLst>
        </pc:grpChg>
        <pc:grpChg chg="add mod">
          <ac:chgData name="Kravchenko, Alexandra [MEDRU]" userId="d82136d5-0d16-491f-9c55-52bc746406f9" providerId="ADAL" clId="{FE012580-D2BE-4180-A6F0-F3578EAF5336}" dt="2023-04-25T16:44:31.429" v="1407" actId="1076"/>
          <ac:grpSpMkLst>
            <pc:docMk/>
            <pc:sldMk cId="546013743" sldId="266"/>
            <ac:grpSpMk id="9306" creationId="{913F7C10-F68D-9A0D-2CD8-1BD8AC15E8EE}"/>
          </ac:grpSpMkLst>
        </pc:grpChg>
        <pc:grpChg chg="add mod">
          <ac:chgData name="Kravchenko, Alexandra [MEDRU]" userId="d82136d5-0d16-491f-9c55-52bc746406f9" providerId="ADAL" clId="{FE012580-D2BE-4180-A6F0-F3578EAF5336}" dt="2023-04-25T16:44:31.429" v="1407" actId="1076"/>
          <ac:grpSpMkLst>
            <pc:docMk/>
            <pc:sldMk cId="546013743" sldId="266"/>
            <ac:grpSpMk id="9309" creationId="{20F23622-954C-2E79-A057-671DBB86D607}"/>
          </ac:grpSpMkLst>
        </pc:grpChg>
        <pc:grpChg chg="add mod">
          <ac:chgData name="Kravchenko, Alexandra [MEDRU]" userId="d82136d5-0d16-491f-9c55-52bc746406f9" providerId="ADAL" clId="{FE012580-D2BE-4180-A6F0-F3578EAF5336}" dt="2023-04-25T16:44:41.645" v="1409" actId="1076"/>
          <ac:grpSpMkLst>
            <pc:docMk/>
            <pc:sldMk cId="546013743" sldId="266"/>
            <ac:grpSpMk id="9312" creationId="{4D5938E8-D082-0EA3-DDFD-11B42C4D0DDE}"/>
          </ac:grpSpMkLst>
        </pc:grpChg>
        <pc:grpChg chg="add mod">
          <ac:chgData name="Kravchenko, Alexandra [MEDRU]" userId="d82136d5-0d16-491f-9c55-52bc746406f9" providerId="ADAL" clId="{FE012580-D2BE-4180-A6F0-F3578EAF5336}" dt="2023-04-25T16:44:41.645" v="1409" actId="1076"/>
          <ac:grpSpMkLst>
            <pc:docMk/>
            <pc:sldMk cId="546013743" sldId="266"/>
            <ac:grpSpMk id="9315" creationId="{5D75F23C-B538-141C-7044-F5381EDDB3AB}"/>
          </ac:grpSpMkLst>
        </pc:grpChg>
        <pc:grpChg chg="add mod">
          <ac:chgData name="Kravchenko, Alexandra [MEDRU]" userId="d82136d5-0d16-491f-9c55-52bc746406f9" providerId="ADAL" clId="{FE012580-D2BE-4180-A6F0-F3578EAF5336}" dt="2023-04-25T16:44:41.645" v="1409" actId="1076"/>
          <ac:grpSpMkLst>
            <pc:docMk/>
            <pc:sldMk cId="546013743" sldId="266"/>
            <ac:grpSpMk id="9318" creationId="{39E77208-C036-0A58-DDA6-D822D9A5E8D9}"/>
          </ac:grpSpMkLst>
        </pc:grpChg>
        <pc:grpChg chg="add mod">
          <ac:chgData name="Kravchenko, Alexandra [MEDRU]" userId="d82136d5-0d16-491f-9c55-52bc746406f9" providerId="ADAL" clId="{FE012580-D2BE-4180-A6F0-F3578EAF5336}" dt="2023-04-25T16:44:41.645" v="1409" actId="1076"/>
          <ac:grpSpMkLst>
            <pc:docMk/>
            <pc:sldMk cId="546013743" sldId="266"/>
            <ac:grpSpMk id="9321" creationId="{D6C24802-8B19-D55F-97DB-326CC5C19C46}"/>
          </ac:grpSpMkLst>
        </pc:grpChg>
        <pc:grpChg chg="add mod">
          <ac:chgData name="Kravchenko, Alexandra [MEDRU]" userId="d82136d5-0d16-491f-9c55-52bc746406f9" providerId="ADAL" clId="{FE012580-D2BE-4180-A6F0-F3578EAF5336}" dt="2023-04-25T16:52:04.555" v="1436" actId="1038"/>
          <ac:grpSpMkLst>
            <pc:docMk/>
            <pc:sldMk cId="546013743" sldId="266"/>
            <ac:grpSpMk id="9324" creationId="{C2CDAF88-85FA-22DB-2848-E4E18028226C}"/>
          </ac:grpSpMkLst>
        </pc:grpChg>
        <pc:grpChg chg="add mod">
          <ac:chgData name="Kravchenko, Alexandra [MEDRU]" userId="d82136d5-0d16-491f-9c55-52bc746406f9" providerId="ADAL" clId="{FE012580-D2BE-4180-A6F0-F3578EAF5336}" dt="2023-04-25T16:44:41.645" v="1409" actId="1076"/>
          <ac:grpSpMkLst>
            <pc:docMk/>
            <pc:sldMk cId="546013743" sldId="266"/>
            <ac:grpSpMk id="9327" creationId="{66672CDF-BA57-1CB5-D8AD-81EA03780374}"/>
          </ac:grpSpMkLst>
        </pc:grpChg>
        <pc:grpChg chg="add mod">
          <ac:chgData name="Kravchenko, Alexandra [MEDRU]" userId="d82136d5-0d16-491f-9c55-52bc746406f9" providerId="ADAL" clId="{FE012580-D2BE-4180-A6F0-F3578EAF5336}" dt="2023-04-25T16:44:41.645" v="1409" actId="1076"/>
          <ac:grpSpMkLst>
            <pc:docMk/>
            <pc:sldMk cId="546013743" sldId="266"/>
            <ac:grpSpMk id="9330" creationId="{3779C983-0DFC-BB1D-BA4C-81F81F3075D4}"/>
          </ac:grpSpMkLst>
        </pc:grpChg>
        <pc:grpChg chg="add mod">
          <ac:chgData name="Kravchenko, Alexandra [MEDRU]" userId="d82136d5-0d16-491f-9c55-52bc746406f9" providerId="ADAL" clId="{FE012580-D2BE-4180-A6F0-F3578EAF5336}" dt="2023-04-25T16:44:41.645" v="1409" actId="1076"/>
          <ac:grpSpMkLst>
            <pc:docMk/>
            <pc:sldMk cId="546013743" sldId="266"/>
            <ac:grpSpMk id="9333" creationId="{929F731C-DB2F-CBFC-E1D5-11785A3EDD96}"/>
          </ac:grpSpMkLst>
        </pc:grpChg>
        <pc:graphicFrameChg chg="add mod modGraphic">
          <ac:chgData name="Kravchenko, Alexandra [MEDRU]" userId="d82136d5-0d16-491f-9c55-52bc746406f9" providerId="ADAL" clId="{FE012580-D2BE-4180-A6F0-F3578EAF5336}" dt="2023-04-25T16:51:32.188" v="1428" actId="1076"/>
          <ac:graphicFrameMkLst>
            <pc:docMk/>
            <pc:sldMk cId="546013743" sldId="266"/>
            <ac:graphicFrameMk id="3" creationId="{8543248F-63A1-33B2-D126-B6A814169AF4}"/>
          </ac:graphicFrameMkLst>
        </pc:graphicFrameChg>
        <pc:picChg chg="mod">
          <ac:chgData name="Kravchenko, Alexandra [MEDRU]" userId="d82136d5-0d16-491f-9c55-52bc746406f9" providerId="ADAL" clId="{FE012580-D2BE-4180-A6F0-F3578EAF5336}" dt="2023-04-25T16:34:17.298" v="1300" actId="1076"/>
          <ac:picMkLst>
            <pc:docMk/>
            <pc:sldMk cId="546013743" sldId="266"/>
            <ac:picMk id="9" creationId="{3D404F6C-320A-B6EA-8964-445CA23506D5}"/>
          </ac:picMkLst>
        </pc:picChg>
        <pc:picChg chg="mod">
          <ac:chgData name="Kravchenko, Alexandra [MEDRU]" userId="d82136d5-0d16-491f-9c55-52bc746406f9" providerId="ADAL" clId="{FE012580-D2BE-4180-A6F0-F3578EAF5336}" dt="2023-04-25T16:43:31.819" v="1386" actId="1076"/>
          <ac:picMkLst>
            <pc:docMk/>
            <pc:sldMk cId="546013743" sldId="266"/>
            <ac:picMk id="12" creationId="{D3603942-C8C6-8991-2940-4842C90A0FC9}"/>
          </ac:picMkLst>
        </pc:picChg>
        <pc:picChg chg="mod">
          <ac:chgData name="Kravchenko, Alexandra [MEDRU]" userId="d82136d5-0d16-491f-9c55-52bc746406f9" providerId="ADAL" clId="{FE012580-D2BE-4180-A6F0-F3578EAF5336}" dt="2023-04-25T16:43:36.547" v="1388" actId="1076"/>
          <ac:picMkLst>
            <pc:docMk/>
            <pc:sldMk cId="546013743" sldId="266"/>
            <ac:picMk id="15" creationId="{0B4B1FF3-48E7-E028-100F-2937FE106F1B}"/>
          </ac:picMkLst>
        </pc:picChg>
        <pc:picChg chg="mod">
          <ac:chgData name="Kravchenko, Alexandra [MEDRU]" userId="d82136d5-0d16-491f-9c55-52bc746406f9" providerId="ADAL" clId="{FE012580-D2BE-4180-A6F0-F3578EAF5336}" dt="2023-04-25T16:43:40.944" v="1390" actId="1076"/>
          <ac:picMkLst>
            <pc:docMk/>
            <pc:sldMk cId="546013743" sldId="266"/>
            <ac:picMk id="18" creationId="{EF213385-9528-6015-7EA9-AB3113AF7402}"/>
          </ac:picMkLst>
        </pc:picChg>
        <pc:picChg chg="mod">
          <ac:chgData name="Kravchenko, Alexandra [MEDRU]" userId="d82136d5-0d16-491f-9c55-52bc746406f9" providerId="ADAL" clId="{FE012580-D2BE-4180-A6F0-F3578EAF5336}" dt="2023-04-25T16:52:04.555" v="1436" actId="1038"/>
          <ac:picMkLst>
            <pc:docMk/>
            <pc:sldMk cId="546013743" sldId="266"/>
            <ac:picMk id="21" creationId="{CD3E09D9-485B-3EB7-6211-4EA9771A6EB3}"/>
          </ac:picMkLst>
        </pc:picChg>
        <pc:picChg chg="mod">
          <ac:chgData name="Kravchenko, Alexandra [MEDRU]" userId="d82136d5-0d16-491f-9c55-52bc746406f9" providerId="ADAL" clId="{FE012580-D2BE-4180-A6F0-F3578EAF5336}" dt="2023-04-25T16:43:48.883" v="1394" actId="1076"/>
          <ac:picMkLst>
            <pc:docMk/>
            <pc:sldMk cId="546013743" sldId="266"/>
            <ac:picMk id="24" creationId="{4B077FD6-3DBD-3C57-F934-52918495D9A5}"/>
          </ac:picMkLst>
        </pc:picChg>
        <pc:picChg chg="mod">
          <ac:chgData name="Kravchenko, Alexandra [MEDRU]" userId="d82136d5-0d16-491f-9c55-52bc746406f9" providerId="ADAL" clId="{FE012580-D2BE-4180-A6F0-F3578EAF5336}" dt="2023-04-25T16:43:51.041" v="1396" actId="1076"/>
          <ac:picMkLst>
            <pc:docMk/>
            <pc:sldMk cId="546013743" sldId="266"/>
            <ac:picMk id="27" creationId="{26A576A5-3602-39F7-7389-9E3CCF1A5451}"/>
          </ac:picMkLst>
        </pc:picChg>
        <pc:picChg chg="mod">
          <ac:chgData name="Kravchenko, Alexandra [MEDRU]" userId="d82136d5-0d16-491f-9c55-52bc746406f9" providerId="ADAL" clId="{FE012580-D2BE-4180-A6F0-F3578EAF5336}" dt="2023-04-25T16:43:56.874" v="1398" actId="1076"/>
          <ac:picMkLst>
            <pc:docMk/>
            <pc:sldMk cId="546013743" sldId="266"/>
            <ac:picMk id="30" creationId="{4FFBC046-E922-B20A-CCEF-9BED80712331}"/>
          </ac:picMkLst>
        </pc:picChg>
        <pc:picChg chg="mod">
          <ac:chgData name="Kravchenko, Alexandra [MEDRU]" userId="d82136d5-0d16-491f-9c55-52bc746406f9" providerId="ADAL" clId="{FE012580-D2BE-4180-A6F0-F3578EAF5336}" dt="2023-04-25T16:44:08.415" v="1400" actId="1076"/>
          <ac:picMkLst>
            <pc:docMk/>
            <pc:sldMk cId="546013743" sldId="266"/>
            <ac:picMk id="9217" creationId="{4DF20571-B7ED-DE1A-90DE-CD35E4BD6B33}"/>
          </ac:picMkLst>
        </pc:picChg>
        <pc:picChg chg="add mod">
          <ac:chgData name="Kravchenko, Alexandra [MEDRU]" userId="d82136d5-0d16-491f-9c55-52bc746406f9" providerId="ADAL" clId="{FE012580-D2BE-4180-A6F0-F3578EAF5336}" dt="2023-04-25T16:43:08.199" v="1383" actId="1076"/>
          <ac:picMkLst>
            <pc:docMk/>
            <pc:sldMk cId="546013743" sldId="266"/>
            <ac:picMk id="9218" creationId="{5DCF62A6-6EC1-05AD-B768-9198E60BCADD}"/>
          </ac:picMkLst>
        </pc:picChg>
        <pc:picChg chg="mod">
          <ac:chgData name="Kravchenko, Alexandra [MEDRU]" userId="d82136d5-0d16-491f-9c55-52bc746406f9" providerId="ADAL" clId="{FE012580-D2BE-4180-A6F0-F3578EAF5336}" dt="2023-04-25T16:44:08.415" v="1400" actId="1076"/>
          <ac:picMkLst>
            <pc:docMk/>
            <pc:sldMk cId="546013743" sldId="266"/>
            <ac:picMk id="9221" creationId="{D5F73CF2-FD96-7276-F6B7-AFC275AB1C58}"/>
          </ac:picMkLst>
        </pc:picChg>
        <pc:picChg chg="mod">
          <ac:chgData name="Kravchenko, Alexandra [MEDRU]" userId="d82136d5-0d16-491f-9c55-52bc746406f9" providerId="ADAL" clId="{FE012580-D2BE-4180-A6F0-F3578EAF5336}" dt="2023-04-25T16:44:08.415" v="1400" actId="1076"/>
          <ac:picMkLst>
            <pc:docMk/>
            <pc:sldMk cId="546013743" sldId="266"/>
            <ac:picMk id="9224" creationId="{F4903FDA-A995-546E-02B2-02F6268AF766}"/>
          </ac:picMkLst>
        </pc:picChg>
        <pc:picChg chg="mod">
          <ac:chgData name="Kravchenko, Alexandra [MEDRU]" userId="d82136d5-0d16-491f-9c55-52bc746406f9" providerId="ADAL" clId="{FE012580-D2BE-4180-A6F0-F3578EAF5336}" dt="2023-04-25T16:44:08.415" v="1400" actId="1076"/>
          <ac:picMkLst>
            <pc:docMk/>
            <pc:sldMk cId="546013743" sldId="266"/>
            <ac:picMk id="9227" creationId="{15E1E6F0-F747-671C-C499-170727713116}"/>
          </ac:picMkLst>
        </pc:picChg>
        <pc:picChg chg="mod">
          <ac:chgData name="Kravchenko, Alexandra [MEDRU]" userId="d82136d5-0d16-491f-9c55-52bc746406f9" providerId="ADAL" clId="{FE012580-D2BE-4180-A6F0-F3578EAF5336}" dt="2023-04-25T16:52:04.555" v="1436" actId="1038"/>
          <ac:picMkLst>
            <pc:docMk/>
            <pc:sldMk cId="546013743" sldId="266"/>
            <ac:picMk id="9230" creationId="{53176E2C-8E64-E048-EFC2-C2B089E9DAEC}"/>
          </ac:picMkLst>
        </pc:picChg>
        <pc:picChg chg="mod">
          <ac:chgData name="Kravchenko, Alexandra [MEDRU]" userId="d82136d5-0d16-491f-9c55-52bc746406f9" providerId="ADAL" clId="{FE012580-D2BE-4180-A6F0-F3578EAF5336}" dt="2023-04-25T16:44:08.415" v="1400" actId="1076"/>
          <ac:picMkLst>
            <pc:docMk/>
            <pc:sldMk cId="546013743" sldId="266"/>
            <ac:picMk id="9233" creationId="{88C627C0-DA9B-1AEF-AFA7-D94FCA95C744}"/>
          </ac:picMkLst>
        </pc:picChg>
        <pc:picChg chg="mod">
          <ac:chgData name="Kravchenko, Alexandra [MEDRU]" userId="d82136d5-0d16-491f-9c55-52bc746406f9" providerId="ADAL" clId="{FE012580-D2BE-4180-A6F0-F3578EAF5336}" dt="2023-04-25T16:44:08.415" v="1400" actId="1076"/>
          <ac:picMkLst>
            <pc:docMk/>
            <pc:sldMk cId="546013743" sldId="266"/>
            <ac:picMk id="9236" creationId="{460DB101-F36D-2784-7628-4528B6343BF6}"/>
          </ac:picMkLst>
        </pc:picChg>
        <pc:picChg chg="mod">
          <ac:chgData name="Kravchenko, Alexandra [MEDRU]" userId="d82136d5-0d16-491f-9c55-52bc746406f9" providerId="ADAL" clId="{FE012580-D2BE-4180-A6F0-F3578EAF5336}" dt="2023-04-25T16:44:08.415" v="1400" actId="1076"/>
          <ac:picMkLst>
            <pc:docMk/>
            <pc:sldMk cId="546013743" sldId="266"/>
            <ac:picMk id="9239" creationId="{C7593C5B-D7CE-E304-8344-70C27D190C19}"/>
          </ac:picMkLst>
        </pc:picChg>
        <pc:picChg chg="mod">
          <ac:chgData name="Kravchenko, Alexandra [MEDRU]" userId="d82136d5-0d16-491f-9c55-52bc746406f9" providerId="ADAL" clId="{FE012580-D2BE-4180-A6F0-F3578EAF5336}" dt="2023-04-25T16:44:19.792" v="1403" actId="1076"/>
          <ac:picMkLst>
            <pc:docMk/>
            <pc:sldMk cId="546013743" sldId="266"/>
            <ac:picMk id="9242" creationId="{5D46CD9E-5FC5-1784-6577-C22D8A1991F9}"/>
          </ac:picMkLst>
        </pc:picChg>
        <pc:picChg chg="mod">
          <ac:chgData name="Kravchenko, Alexandra [MEDRU]" userId="d82136d5-0d16-491f-9c55-52bc746406f9" providerId="ADAL" clId="{FE012580-D2BE-4180-A6F0-F3578EAF5336}" dt="2023-04-25T16:44:19.792" v="1403" actId="1076"/>
          <ac:picMkLst>
            <pc:docMk/>
            <pc:sldMk cId="546013743" sldId="266"/>
            <ac:picMk id="9245" creationId="{B52839AF-ED13-6327-32EB-5F9FB199409C}"/>
          </ac:picMkLst>
        </pc:picChg>
        <pc:picChg chg="mod">
          <ac:chgData name="Kravchenko, Alexandra [MEDRU]" userId="d82136d5-0d16-491f-9c55-52bc746406f9" providerId="ADAL" clId="{FE012580-D2BE-4180-A6F0-F3578EAF5336}" dt="2023-04-25T16:44:19.792" v="1403" actId="1076"/>
          <ac:picMkLst>
            <pc:docMk/>
            <pc:sldMk cId="546013743" sldId="266"/>
            <ac:picMk id="9248" creationId="{E1A9AA12-04E3-50AE-59DE-840AE7FA5EE7}"/>
          </ac:picMkLst>
        </pc:picChg>
        <pc:picChg chg="mod">
          <ac:chgData name="Kravchenko, Alexandra [MEDRU]" userId="d82136d5-0d16-491f-9c55-52bc746406f9" providerId="ADAL" clId="{FE012580-D2BE-4180-A6F0-F3578EAF5336}" dt="2023-04-25T16:44:19.792" v="1403" actId="1076"/>
          <ac:picMkLst>
            <pc:docMk/>
            <pc:sldMk cId="546013743" sldId="266"/>
            <ac:picMk id="9251" creationId="{F06362E8-C246-C9A9-A879-D3FCDD329D9F}"/>
          </ac:picMkLst>
        </pc:picChg>
        <pc:picChg chg="mod">
          <ac:chgData name="Kravchenko, Alexandra [MEDRU]" userId="d82136d5-0d16-491f-9c55-52bc746406f9" providerId="ADAL" clId="{FE012580-D2BE-4180-A6F0-F3578EAF5336}" dt="2023-04-25T16:52:04.555" v="1436" actId="1038"/>
          <ac:picMkLst>
            <pc:docMk/>
            <pc:sldMk cId="546013743" sldId="266"/>
            <ac:picMk id="9254" creationId="{789C193F-58BA-3FB1-FE32-C505E366E2B1}"/>
          </ac:picMkLst>
        </pc:picChg>
        <pc:picChg chg="mod">
          <ac:chgData name="Kravchenko, Alexandra [MEDRU]" userId="d82136d5-0d16-491f-9c55-52bc746406f9" providerId="ADAL" clId="{FE012580-D2BE-4180-A6F0-F3578EAF5336}" dt="2023-04-25T16:44:19.792" v="1403" actId="1076"/>
          <ac:picMkLst>
            <pc:docMk/>
            <pc:sldMk cId="546013743" sldId="266"/>
            <ac:picMk id="9257" creationId="{5B7D9F7A-1F9F-815D-FDA6-1EBBD9F00F35}"/>
          </ac:picMkLst>
        </pc:picChg>
        <pc:picChg chg="mod">
          <ac:chgData name="Kravchenko, Alexandra [MEDRU]" userId="d82136d5-0d16-491f-9c55-52bc746406f9" providerId="ADAL" clId="{FE012580-D2BE-4180-A6F0-F3578EAF5336}" dt="2023-04-25T16:44:19.792" v="1403" actId="1076"/>
          <ac:picMkLst>
            <pc:docMk/>
            <pc:sldMk cId="546013743" sldId="266"/>
            <ac:picMk id="9260" creationId="{78299824-2B34-7F87-5304-F13552DF0CB5}"/>
          </ac:picMkLst>
        </pc:picChg>
        <pc:picChg chg="mod">
          <ac:chgData name="Kravchenko, Alexandra [MEDRU]" userId="d82136d5-0d16-491f-9c55-52bc746406f9" providerId="ADAL" clId="{FE012580-D2BE-4180-A6F0-F3578EAF5336}" dt="2023-04-25T16:44:19.792" v="1403" actId="1076"/>
          <ac:picMkLst>
            <pc:docMk/>
            <pc:sldMk cId="546013743" sldId="266"/>
            <ac:picMk id="9263" creationId="{1D16D3A4-BC41-24D4-D2A8-D69B2110A4BF}"/>
          </ac:picMkLst>
        </pc:picChg>
        <pc:picChg chg="mod">
          <ac:chgData name="Kravchenko, Alexandra [MEDRU]" userId="d82136d5-0d16-491f-9c55-52bc746406f9" providerId="ADAL" clId="{FE012580-D2BE-4180-A6F0-F3578EAF5336}" dt="2023-04-25T16:44:25.243" v="1405" actId="1076"/>
          <ac:picMkLst>
            <pc:docMk/>
            <pc:sldMk cId="546013743" sldId="266"/>
            <ac:picMk id="9266" creationId="{9B61E3ED-7FD0-E0B7-C8D9-9B3653E9B015}"/>
          </ac:picMkLst>
        </pc:picChg>
        <pc:picChg chg="mod">
          <ac:chgData name="Kravchenko, Alexandra [MEDRU]" userId="d82136d5-0d16-491f-9c55-52bc746406f9" providerId="ADAL" clId="{FE012580-D2BE-4180-A6F0-F3578EAF5336}" dt="2023-04-25T16:44:25.243" v="1405" actId="1076"/>
          <ac:picMkLst>
            <pc:docMk/>
            <pc:sldMk cId="546013743" sldId="266"/>
            <ac:picMk id="9269" creationId="{DF3B4DC2-D258-6370-B2AF-94DCCDD1D551}"/>
          </ac:picMkLst>
        </pc:picChg>
        <pc:picChg chg="mod">
          <ac:chgData name="Kravchenko, Alexandra [MEDRU]" userId="d82136d5-0d16-491f-9c55-52bc746406f9" providerId="ADAL" clId="{FE012580-D2BE-4180-A6F0-F3578EAF5336}" dt="2023-04-25T16:44:25.243" v="1405" actId="1076"/>
          <ac:picMkLst>
            <pc:docMk/>
            <pc:sldMk cId="546013743" sldId="266"/>
            <ac:picMk id="9272" creationId="{A6FB00B7-F22A-C778-545C-55F5A498DCC0}"/>
          </ac:picMkLst>
        </pc:picChg>
        <pc:picChg chg="mod">
          <ac:chgData name="Kravchenko, Alexandra [MEDRU]" userId="d82136d5-0d16-491f-9c55-52bc746406f9" providerId="ADAL" clId="{FE012580-D2BE-4180-A6F0-F3578EAF5336}" dt="2023-04-25T16:44:25.243" v="1405" actId="1076"/>
          <ac:picMkLst>
            <pc:docMk/>
            <pc:sldMk cId="546013743" sldId="266"/>
            <ac:picMk id="9275" creationId="{AED2D6AE-279F-C0B6-7501-F9775E46E7EE}"/>
          </ac:picMkLst>
        </pc:picChg>
        <pc:picChg chg="mod">
          <ac:chgData name="Kravchenko, Alexandra [MEDRU]" userId="d82136d5-0d16-491f-9c55-52bc746406f9" providerId="ADAL" clId="{FE012580-D2BE-4180-A6F0-F3578EAF5336}" dt="2023-04-25T16:52:04.555" v="1436" actId="1038"/>
          <ac:picMkLst>
            <pc:docMk/>
            <pc:sldMk cId="546013743" sldId="266"/>
            <ac:picMk id="9278" creationId="{D69D4A30-B4DF-4371-ED0E-28216107F736}"/>
          </ac:picMkLst>
        </pc:picChg>
        <pc:picChg chg="mod">
          <ac:chgData name="Kravchenko, Alexandra [MEDRU]" userId="d82136d5-0d16-491f-9c55-52bc746406f9" providerId="ADAL" clId="{FE012580-D2BE-4180-A6F0-F3578EAF5336}" dt="2023-04-25T16:44:25.243" v="1405" actId="1076"/>
          <ac:picMkLst>
            <pc:docMk/>
            <pc:sldMk cId="546013743" sldId="266"/>
            <ac:picMk id="9281" creationId="{578CF308-FCCD-482E-DAFB-F48C1CD52D7B}"/>
          </ac:picMkLst>
        </pc:picChg>
        <pc:picChg chg="mod">
          <ac:chgData name="Kravchenko, Alexandra [MEDRU]" userId="d82136d5-0d16-491f-9c55-52bc746406f9" providerId="ADAL" clId="{FE012580-D2BE-4180-A6F0-F3578EAF5336}" dt="2023-04-25T16:44:25.243" v="1405" actId="1076"/>
          <ac:picMkLst>
            <pc:docMk/>
            <pc:sldMk cId="546013743" sldId="266"/>
            <ac:picMk id="9284" creationId="{6C594CFF-2027-D28C-E428-2D2A8460B477}"/>
          </ac:picMkLst>
        </pc:picChg>
        <pc:picChg chg="mod">
          <ac:chgData name="Kravchenko, Alexandra [MEDRU]" userId="d82136d5-0d16-491f-9c55-52bc746406f9" providerId="ADAL" clId="{FE012580-D2BE-4180-A6F0-F3578EAF5336}" dt="2023-04-25T16:44:25.243" v="1405" actId="1076"/>
          <ac:picMkLst>
            <pc:docMk/>
            <pc:sldMk cId="546013743" sldId="266"/>
            <ac:picMk id="9287" creationId="{8ED59739-F983-C38D-BD65-7BA6AF51EC5E}"/>
          </ac:picMkLst>
        </pc:picChg>
        <pc:picChg chg="mod">
          <ac:chgData name="Kravchenko, Alexandra [MEDRU]" userId="d82136d5-0d16-491f-9c55-52bc746406f9" providerId="ADAL" clId="{FE012580-D2BE-4180-A6F0-F3578EAF5336}" dt="2023-04-25T16:44:31.429" v="1407" actId="1076"/>
          <ac:picMkLst>
            <pc:docMk/>
            <pc:sldMk cId="546013743" sldId="266"/>
            <ac:picMk id="9290" creationId="{F4767A34-78C5-773B-7D35-0A049B7D9428}"/>
          </ac:picMkLst>
        </pc:picChg>
        <pc:picChg chg="mod">
          <ac:chgData name="Kravchenko, Alexandra [MEDRU]" userId="d82136d5-0d16-491f-9c55-52bc746406f9" providerId="ADAL" clId="{FE012580-D2BE-4180-A6F0-F3578EAF5336}" dt="2023-04-25T16:44:31.429" v="1407" actId="1076"/>
          <ac:picMkLst>
            <pc:docMk/>
            <pc:sldMk cId="546013743" sldId="266"/>
            <ac:picMk id="9293" creationId="{2AAF64AF-57B3-ACCF-764A-C247D3EDF52C}"/>
          </ac:picMkLst>
        </pc:picChg>
        <pc:picChg chg="mod">
          <ac:chgData name="Kravchenko, Alexandra [MEDRU]" userId="d82136d5-0d16-491f-9c55-52bc746406f9" providerId="ADAL" clId="{FE012580-D2BE-4180-A6F0-F3578EAF5336}" dt="2023-04-25T16:44:31.429" v="1407" actId="1076"/>
          <ac:picMkLst>
            <pc:docMk/>
            <pc:sldMk cId="546013743" sldId="266"/>
            <ac:picMk id="9296" creationId="{D2FBE254-844F-A242-BF05-9E3B32B036D9}"/>
          </ac:picMkLst>
        </pc:picChg>
        <pc:picChg chg="mod">
          <ac:chgData name="Kravchenko, Alexandra [MEDRU]" userId="d82136d5-0d16-491f-9c55-52bc746406f9" providerId="ADAL" clId="{FE012580-D2BE-4180-A6F0-F3578EAF5336}" dt="2023-04-25T16:44:31.429" v="1407" actId="1076"/>
          <ac:picMkLst>
            <pc:docMk/>
            <pc:sldMk cId="546013743" sldId="266"/>
            <ac:picMk id="9299" creationId="{70234B4C-EB92-810D-A4F6-8876D41A7253}"/>
          </ac:picMkLst>
        </pc:picChg>
        <pc:picChg chg="mod">
          <ac:chgData name="Kravchenko, Alexandra [MEDRU]" userId="d82136d5-0d16-491f-9c55-52bc746406f9" providerId="ADAL" clId="{FE012580-D2BE-4180-A6F0-F3578EAF5336}" dt="2023-04-25T16:52:04.555" v="1436" actId="1038"/>
          <ac:picMkLst>
            <pc:docMk/>
            <pc:sldMk cId="546013743" sldId="266"/>
            <ac:picMk id="9302" creationId="{2E1491C9-3E98-4F90-0594-B970AD60FA6E}"/>
          </ac:picMkLst>
        </pc:picChg>
        <pc:picChg chg="mod">
          <ac:chgData name="Kravchenko, Alexandra [MEDRU]" userId="d82136d5-0d16-491f-9c55-52bc746406f9" providerId="ADAL" clId="{FE012580-D2BE-4180-A6F0-F3578EAF5336}" dt="2023-04-25T16:44:31.429" v="1407" actId="1076"/>
          <ac:picMkLst>
            <pc:docMk/>
            <pc:sldMk cId="546013743" sldId="266"/>
            <ac:picMk id="9305" creationId="{65FC2728-4D43-E298-2C24-F3E91E212B44}"/>
          </ac:picMkLst>
        </pc:picChg>
        <pc:picChg chg="mod">
          <ac:chgData name="Kravchenko, Alexandra [MEDRU]" userId="d82136d5-0d16-491f-9c55-52bc746406f9" providerId="ADAL" clId="{FE012580-D2BE-4180-A6F0-F3578EAF5336}" dt="2023-04-25T16:44:31.429" v="1407" actId="1076"/>
          <ac:picMkLst>
            <pc:docMk/>
            <pc:sldMk cId="546013743" sldId="266"/>
            <ac:picMk id="9308" creationId="{7B4D24D3-B541-7F16-AACC-7CA0D994EEBE}"/>
          </ac:picMkLst>
        </pc:picChg>
        <pc:picChg chg="mod">
          <ac:chgData name="Kravchenko, Alexandra [MEDRU]" userId="d82136d5-0d16-491f-9c55-52bc746406f9" providerId="ADAL" clId="{FE012580-D2BE-4180-A6F0-F3578EAF5336}" dt="2023-04-25T16:44:31.429" v="1407" actId="1076"/>
          <ac:picMkLst>
            <pc:docMk/>
            <pc:sldMk cId="546013743" sldId="266"/>
            <ac:picMk id="9311" creationId="{0E6C907D-F8E1-747F-0A9D-D8591B8BA3B4}"/>
          </ac:picMkLst>
        </pc:picChg>
        <pc:picChg chg="mod">
          <ac:chgData name="Kravchenko, Alexandra [MEDRU]" userId="d82136d5-0d16-491f-9c55-52bc746406f9" providerId="ADAL" clId="{FE012580-D2BE-4180-A6F0-F3578EAF5336}" dt="2023-04-25T16:44:41.645" v="1409" actId="1076"/>
          <ac:picMkLst>
            <pc:docMk/>
            <pc:sldMk cId="546013743" sldId="266"/>
            <ac:picMk id="9314" creationId="{324299E6-CBFB-267A-39F9-D5EDF9172CD6}"/>
          </ac:picMkLst>
        </pc:picChg>
        <pc:picChg chg="mod">
          <ac:chgData name="Kravchenko, Alexandra [MEDRU]" userId="d82136d5-0d16-491f-9c55-52bc746406f9" providerId="ADAL" clId="{FE012580-D2BE-4180-A6F0-F3578EAF5336}" dt="2023-04-25T16:44:41.645" v="1409" actId="1076"/>
          <ac:picMkLst>
            <pc:docMk/>
            <pc:sldMk cId="546013743" sldId="266"/>
            <ac:picMk id="9317" creationId="{AED34DB7-7A36-3515-86FA-6C84104BB1FE}"/>
          </ac:picMkLst>
        </pc:picChg>
        <pc:picChg chg="mod">
          <ac:chgData name="Kravchenko, Alexandra [MEDRU]" userId="d82136d5-0d16-491f-9c55-52bc746406f9" providerId="ADAL" clId="{FE012580-D2BE-4180-A6F0-F3578EAF5336}" dt="2023-04-25T16:44:41.645" v="1409" actId="1076"/>
          <ac:picMkLst>
            <pc:docMk/>
            <pc:sldMk cId="546013743" sldId="266"/>
            <ac:picMk id="9320" creationId="{54104645-4C37-5333-5858-C5ABF310C27C}"/>
          </ac:picMkLst>
        </pc:picChg>
        <pc:picChg chg="mod">
          <ac:chgData name="Kravchenko, Alexandra [MEDRU]" userId="d82136d5-0d16-491f-9c55-52bc746406f9" providerId="ADAL" clId="{FE012580-D2BE-4180-A6F0-F3578EAF5336}" dt="2023-04-25T16:44:41.645" v="1409" actId="1076"/>
          <ac:picMkLst>
            <pc:docMk/>
            <pc:sldMk cId="546013743" sldId="266"/>
            <ac:picMk id="9323" creationId="{EDEF19B6-0983-EC84-86D9-048A3858EF64}"/>
          </ac:picMkLst>
        </pc:picChg>
        <pc:picChg chg="mod">
          <ac:chgData name="Kravchenko, Alexandra [MEDRU]" userId="d82136d5-0d16-491f-9c55-52bc746406f9" providerId="ADAL" clId="{FE012580-D2BE-4180-A6F0-F3578EAF5336}" dt="2023-04-25T16:52:04.555" v="1436" actId="1038"/>
          <ac:picMkLst>
            <pc:docMk/>
            <pc:sldMk cId="546013743" sldId="266"/>
            <ac:picMk id="9326" creationId="{E755A2B6-BC0E-646B-10D0-0C97A5E413DB}"/>
          </ac:picMkLst>
        </pc:picChg>
        <pc:picChg chg="mod">
          <ac:chgData name="Kravchenko, Alexandra [MEDRU]" userId="d82136d5-0d16-491f-9c55-52bc746406f9" providerId="ADAL" clId="{FE012580-D2BE-4180-A6F0-F3578EAF5336}" dt="2023-04-25T16:44:41.645" v="1409" actId="1076"/>
          <ac:picMkLst>
            <pc:docMk/>
            <pc:sldMk cId="546013743" sldId="266"/>
            <ac:picMk id="9329" creationId="{456D30F6-8EF7-2017-8962-EB63B09DF296}"/>
          </ac:picMkLst>
        </pc:picChg>
        <pc:picChg chg="mod">
          <ac:chgData name="Kravchenko, Alexandra [MEDRU]" userId="d82136d5-0d16-491f-9c55-52bc746406f9" providerId="ADAL" clId="{FE012580-D2BE-4180-A6F0-F3578EAF5336}" dt="2023-04-25T16:44:41.645" v="1409" actId="1076"/>
          <ac:picMkLst>
            <pc:docMk/>
            <pc:sldMk cId="546013743" sldId="266"/>
            <ac:picMk id="9332" creationId="{2DD3AC99-1161-3B99-175B-EB55B153DE30}"/>
          </ac:picMkLst>
        </pc:picChg>
        <pc:picChg chg="mod">
          <ac:chgData name="Kravchenko, Alexandra [MEDRU]" userId="d82136d5-0d16-491f-9c55-52bc746406f9" providerId="ADAL" clId="{FE012580-D2BE-4180-A6F0-F3578EAF5336}" dt="2023-04-25T16:44:41.645" v="1409" actId="1076"/>
          <ac:picMkLst>
            <pc:docMk/>
            <pc:sldMk cId="546013743" sldId="266"/>
            <ac:picMk id="9335" creationId="{C3E1488B-3E12-2488-0782-383178162A68}"/>
          </ac:picMkLst>
        </pc:picChg>
      </pc:sldChg>
      <pc:sldChg chg="modSp add mod modTransition">
        <pc:chgData name="Kravchenko, Alexandra [MEDRU]" userId="d82136d5-0d16-491f-9c55-52bc746406f9" providerId="ADAL" clId="{FE012580-D2BE-4180-A6F0-F3578EAF5336}" dt="2023-04-25T15:26:05.051" v="1270"/>
        <pc:sldMkLst>
          <pc:docMk/>
          <pc:sldMk cId="3672207947" sldId="267"/>
        </pc:sldMkLst>
        <pc:spChg chg="mod">
          <ac:chgData name="Kravchenko, Alexandra [MEDRU]" userId="d82136d5-0d16-491f-9c55-52bc746406f9" providerId="ADAL" clId="{FE012580-D2BE-4180-A6F0-F3578EAF5336}" dt="2023-04-25T15:26:05.051" v="1270"/>
          <ac:spMkLst>
            <pc:docMk/>
            <pc:sldMk cId="3672207947" sldId="267"/>
            <ac:spMk id="8" creationId="{1363BA6C-2EDF-5E96-49FE-813A7FACEC0E}"/>
          </ac:spMkLst>
        </pc:spChg>
        <pc:picChg chg="mod">
          <ac:chgData name="Kravchenko, Alexandra [MEDRU]" userId="d82136d5-0d16-491f-9c55-52bc746406f9" providerId="ADAL" clId="{FE012580-D2BE-4180-A6F0-F3578EAF5336}" dt="2023-04-25T13:42:57.159" v="543" actId="14826"/>
          <ac:picMkLst>
            <pc:docMk/>
            <pc:sldMk cId="3672207947" sldId="267"/>
            <ac:picMk id="2050" creationId="{E6956B80-5CBB-A422-08CD-2655F3EDF8A2}"/>
          </ac:picMkLst>
        </pc:picChg>
      </pc:sldChg>
      <pc:sldChg chg="modSp add mod ord">
        <pc:chgData name="Kravchenko, Alexandra [MEDRU]" userId="d82136d5-0d16-491f-9c55-52bc746406f9" providerId="ADAL" clId="{FE012580-D2BE-4180-A6F0-F3578EAF5336}" dt="2023-04-25T15:28:26.351" v="1274"/>
        <pc:sldMkLst>
          <pc:docMk/>
          <pc:sldMk cId="36470092" sldId="268"/>
        </pc:sldMkLst>
        <pc:spChg chg="mod">
          <ac:chgData name="Kravchenko, Alexandra [MEDRU]" userId="d82136d5-0d16-491f-9c55-52bc746406f9" providerId="ADAL" clId="{FE012580-D2BE-4180-A6F0-F3578EAF5336}" dt="2023-04-25T15:28:26.351" v="1274"/>
          <ac:spMkLst>
            <pc:docMk/>
            <pc:sldMk cId="36470092" sldId="268"/>
            <ac:spMk id="8" creationId="{1363BA6C-2EDF-5E96-49FE-813A7FACEC0E}"/>
          </ac:spMkLst>
        </pc:spChg>
        <pc:picChg chg="mod">
          <ac:chgData name="Kravchenko, Alexandra [MEDRU]" userId="d82136d5-0d16-491f-9c55-52bc746406f9" providerId="ADAL" clId="{FE012580-D2BE-4180-A6F0-F3578EAF5336}" dt="2023-04-25T14:07:39.036" v="616" actId="14826"/>
          <ac:picMkLst>
            <pc:docMk/>
            <pc:sldMk cId="36470092" sldId="268"/>
            <ac:picMk id="2050" creationId="{E6956B80-5CBB-A422-08CD-2655F3EDF8A2}"/>
          </ac:picMkLst>
        </pc:picChg>
      </pc:sldChg>
      <pc:sldChg chg="add del">
        <pc:chgData name="Kravchenko, Alexandra [MEDRU]" userId="d82136d5-0d16-491f-9c55-52bc746406f9" providerId="ADAL" clId="{FE012580-D2BE-4180-A6F0-F3578EAF5336}" dt="2023-04-25T14:05:36.739" v="604" actId="47"/>
        <pc:sldMkLst>
          <pc:docMk/>
          <pc:sldMk cId="1476096648" sldId="268"/>
        </pc:sldMkLst>
      </pc:sldChg>
      <pc:sldChg chg="modSp add mod ord">
        <pc:chgData name="Kravchenko, Alexandra [MEDRU]" userId="d82136d5-0d16-491f-9c55-52bc746406f9" providerId="ADAL" clId="{FE012580-D2BE-4180-A6F0-F3578EAF5336}" dt="2023-04-25T15:29:01.975" v="1276"/>
        <pc:sldMkLst>
          <pc:docMk/>
          <pc:sldMk cId="996163780" sldId="269"/>
        </pc:sldMkLst>
        <pc:spChg chg="mod">
          <ac:chgData name="Kravchenko, Alexandra [MEDRU]" userId="d82136d5-0d16-491f-9c55-52bc746406f9" providerId="ADAL" clId="{FE012580-D2BE-4180-A6F0-F3578EAF5336}" dt="2023-04-25T15:29:01.975" v="1276"/>
          <ac:spMkLst>
            <pc:docMk/>
            <pc:sldMk cId="996163780" sldId="269"/>
            <ac:spMk id="8" creationId="{1363BA6C-2EDF-5E96-49FE-813A7FACEC0E}"/>
          </ac:spMkLst>
        </pc:spChg>
        <pc:picChg chg="mod">
          <ac:chgData name="Kravchenko, Alexandra [MEDRU]" userId="d82136d5-0d16-491f-9c55-52bc746406f9" providerId="ADAL" clId="{FE012580-D2BE-4180-A6F0-F3578EAF5336}" dt="2023-04-25T14:37:26.158" v="925" actId="14826"/>
          <ac:picMkLst>
            <pc:docMk/>
            <pc:sldMk cId="996163780" sldId="269"/>
            <ac:picMk id="2050" creationId="{E6956B80-5CBB-A422-08CD-2655F3EDF8A2}"/>
          </ac:picMkLst>
        </pc:picChg>
      </pc:sldChg>
      <pc:sldChg chg="modSp add mod ord">
        <pc:chgData name="Kravchenko, Alexandra [MEDRU]" userId="d82136d5-0d16-491f-9c55-52bc746406f9" providerId="ADAL" clId="{FE012580-D2BE-4180-A6F0-F3578EAF5336}" dt="2023-04-25T16:56:28.788" v="1437" actId="20577"/>
        <pc:sldMkLst>
          <pc:docMk/>
          <pc:sldMk cId="2005532320" sldId="270"/>
        </pc:sldMkLst>
        <pc:spChg chg="mod">
          <ac:chgData name="Kravchenko, Alexandra [MEDRU]" userId="d82136d5-0d16-491f-9c55-52bc746406f9" providerId="ADAL" clId="{FE012580-D2BE-4180-A6F0-F3578EAF5336}" dt="2023-04-25T16:56:28.788" v="1437" actId="20577"/>
          <ac:spMkLst>
            <pc:docMk/>
            <pc:sldMk cId="2005532320" sldId="270"/>
            <ac:spMk id="8" creationId="{1363BA6C-2EDF-5E96-49FE-813A7FACEC0E}"/>
          </ac:spMkLst>
        </pc:spChg>
        <pc:picChg chg="mod">
          <ac:chgData name="Kravchenko, Alexandra [MEDRU]" userId="d82136d5-0d16-491f-9c55-52bc746406f9" providerId="ADAL" clId="{FE012580-D2BE-4180-A6F0-F3578EAF5336}" dt="2023-04-25T14:44:01.045" v="984" actId="14826"/>
          <ac:picMkLst>
            <pc:docMk/>
            <pc:sldMk cId="2005532320" sldId="270"/>
            <ac:picMk id="2050" creationId="{E6956B80-5CBB-A422-08CD-2655F3EDF8A2}"/>
          </ac:picMkLst>
        </pc:picChg>
      </pc:sldChg>
      <pc:sldChg chg="addSp delSp modSp add mod ord">
        <pc:chgData name="Kravchenko, Alexandra [MEDRU]" userId="d82136d5-0d16-491f-9c55-52bc746406f9" providerId="ADAL" clId="{FE012580-D2BE-4180-A6F0-F3578EAF5336}" dt="2023-04-25T15:34:55.871" v="1285" actId="20578"/>
        <pc:sldMkLst>
          <pc:docMk/>
          <pc:sldMk cId="3648742601" sldId="271"/>
        </pc:sldMkLst>
        <pc:spChg chg="mod">
          <ac:chgData name="Kravchenko, Alexandra [MEDRU]" userId="d82136d5-0d16-491f-9c55-52bc746406f9" providerId="ADAL" clId="{FE012580-D2BE-4180-A6F0-F3578EAF5336}" dt="2023-04-25T15:31:43.084" v="1278"/>
          <ac:spMkLst>
            <pc:docMk/>
            <pc:sldMk cId="3648742601" sldId="271"/>
            <ac:spMk id="8" creationId="{1363BA6C-2EDF-5E96-49FE-813A7FACEC0E}"/>
          </ac:spMkLst>
        </pc:spChg>
        <pc:picChg chg="add mod">
          <ac:chgData name="Kravchenko, Alexandra [MEDRU]" userId="d82136d5-0d16-491f-9c55-52bc746406f9" providerId="ADAL" clId="{FE012580-D2BE-4180-A6F0-F3578EAF5336}" dt="2023-04-25T14:49:46.889" v="1035" actId="14100"/>
          <ac:picMkLst>
            <pc:docMk/>
            <pc:sldMk cId="3648742601" sldId="271"/>
            <ac:picMk id="2" creationId="{BACBF31A-75C4-1EF3-C6E7-BD3FEA24BA32}"/>
          </ac:picMkLst>
        </pc:picChg>
        <pc:picChg chg="del mod">
          <ac:chgData name="Kravchenko, Alexandra [MEDRU]" userId="d82136d5-0d16-491f-9c55-52bc746406f9" providerId="ADAL" clId="{FE012580-D2BE-4180-A6F0-F3578EAF5336}" dt="2023-04-25T14:48:53.108" v="1023" actId="478"/>
          <ac:picMkLst>
            <pc:docMk/>
            <pc:sldMk cId="3648742601" sldId="271"/>
            <ac:picMk id="2050" creationId="{E6956B80-5CBB-A422-08CD-2655F3EDF8A2}"/>
          </ac:picMkLst>
        </pc:picChg>
        <pc:picChg chg="add mod">
          <ac:chgData name="Kravchenko, Alexandra [MEDRU]" userId="d82136d5-0d16-491f-9c55-52bc746406f9" providerId="ADAL" clId="{FE012580-D2BE-4180-A6F0-F3578EAF5336}" dt="2023-04-25T14:49:43.776" v="1034" actId="1076"/>
          <ac:picMkLst>
            <pc:docMk/>
            <pc:sldMk cId="3648742601" sldId="271"/>
            <ac:picMk id="7170" creationId="{96716D6B-AF0E-D329-D502-5E369EC4E8B4}"/>
          </ac:picMkLst>
        </pc:picChg>
      </pc:sldChg>
      <pc:sldChg chg="addSp delSp modSp add mod delAnim modAnim">
        <pc:chgData name="Kravchenko, Alexandra [MEDRU]" userId="d82136d5-0d16-491f-9c55-52bc746406f9" providerId="ADAL" clId="{FE012580-D2BE-4180-A6F0-F3578EAF5336}" dt="2023-04-27T09:16:12.125" v="2836"/>
        <pc:sldMkLst>
          <pc:docMk/>
          <pc:sldMk cId="658172298" sldId="272"/>
        </pc:sldMkLst>
        <pc:spChg chg="del">
          <ac:chgData name="Kravchenko, Alexandra [MEDRU]" userId="d82136d5-0d16-491f-9c55-52bc746406f9" providerId="ADAL" clId="{FE012580-D2BE-4180-A6F0-F3578EAF5336}" dt="2023-04-25T18:56:54.038" v="1468" actId="478"/>
          <ac:spMkLst>
            <pc:docMk/>
            <pc:sldMk cId="658172298" sldId="272"/>
            <ac:spMk id="6" creationId="{F898F4C4-68AE-1AC0-B6D9-12240100D06E}"/>
          </ac:spMkLst>
        </pc:spChg>
        <pc:spChg chg="add del mod topLvl">
          <ac:chgData name="Kravchenko, Alexandra [MEDRU]" userId="d82136d5-0d16-491f-9c55-52bc746406f9" providerId="ADAL" clId="{FE012580-D2BE-4180-A6F0-F3578EAF5336}" dt="2023-04-27T08:58:07.198" v="2653"/>
          <ac:spMkLst>
            <pc:docMk/>
            <pc:sldMk cId="658172298" sldId="272"/>
            <ac:spMk id="15" creationId="{62D3B2F6-5E73-F40E-1304-F10BD3FB117D}"/>
          </ac:spMkLst>
        </pc:spChg>
        <pc:spChg chg="add del mod topLvl">
          <ac:chgData name="Kravchenko, Alexandra [MEDRU]" userId="d82136d5-0d16-491f-9c55-52bc746406f9" providerId="ADAL" clId="{FE012580-D2BE-4180-A6F0-F3578EAF5336}" dt="2023-04-27T09:07:12.790" v="2721" actId="478"/>
          <ac:spMkLst>
            <pc:docMk/>
            <pc:sldMk cId="658172298" sldId="272"/>
            <ac:spMk id="16" creationId="{4BA671F0-07BC-2C8E-8F14-49C4AB9AF6C2}"/>
          </ac:spMkLst>
        </pc:spChg>
        <pc:spChg chg="add mod">
          <ac:chgData name="Kravchenko, Alexandra [MEDRU]" userId="d82136d5-0d16-491f-9c55-52bc746406f9" providerId="ADAL" clId="{FE012580-D2BE-4180-A6F0-F3578EAF5336}" dt="2023-04-27T08:58:18.836" v="2666" actId="20577"/>
          <ac:spMkLst>
            <pc:docMk/>
            <pc:sldMk cId="658172298" sldId="272"/>
            <ac:spMk id="17" creationId="{A980487A-56A2-8CF1-D032-99F8D31C50FB}"/>
          </ac:spMkLst>
        </pc:spChg>
        <pc:spChg chg="add mod">
          <ac:chgData name="Kravchenko, Alexandra [MEDRU]" userId="d82136d5-0d16-491f-9c55-52bc746406f9" providerId="ADAL" clId="{FE012580-D2BE-4180-A6F0-F3578EAF5336}" dt="2023-04-27T08:58:36.201" v="2676" actId="403"/>
          <ac:spMkLst>
            <pc:docMk/>
            <pc:sldMk cId="658172298" sldId="272"/>
            <ac:spMk id="18" creationId="{6F231CB2-8EAB-FB78-18DA-332A1AC0E861}"/>
          </ac:spMkLst>
        </pc:spChg>
        <pc:spChg chg="add mod">
          <ac:chgData name="Kravchenko, Alexandra [MEDRU]" userId="d82136d5-0d16-491f-9c55-52bc746406f9" providerId="ADAL" clId="{FE012580-D2BE-4180-A6F0-F3578EAF5336}" dt="2023-04-27T08:58:43.573" v="2685" actId="20577"/>
          <ac:spMkLst>
            <pc:docMk/>
            <pc:sldMk cId="658172298" sldId="272"/>
            <ac:spMk id="19" creationId="{482C3B24-8B84-7322-9FA4-32DA730CD11C}"/>
          </ac:spMkLst>
        </pc:spChg>
        <pc:spChg chg="add mod">
          <ac:chgData name="Kravchenko, Alexandra [MEDRU]" userId="d82136d5-0d16-491f-9c55-52bc746406f9" providerId="ADAL" clId="{FE012580-D2BE-4180-A6F0-F3578EAF5336}" dt="2023-04-27T08:58:54.424" v="2686"/>
          <ac:spMkLst>
            <pc:docMk/>
            <pc:sldMk cId="658172298" sldId="272"/>
            <ac:spMk id="20" creationId="{8DB58DEA-D812-C052-3C06-5FB3FE0C9185}"/>
          </ac:spMkLst>
        </pc:spChg>
        <pc:spChg chg="add del">
          <ac:chgData name="Kravchenko, Alexandra [MEDRU]" userId="d82136d5-0d16-491f-9c55-52bc746406f9" providerId="ADAL" clId="{FE012580-D2BE-4180-A6F0-F3578EAF5336}" dt="2023-04-25T21:33:14.764" v="2074" actId="11529"/>
          <ac:spMkLst>
            <pc:docMk/>
            <pc:sldMk cId="658172298" sldId="272"/>
            <ac:spMk id="21" creationId="{CB19944F-36B6-0D20-2871-5C8EBA88A1A4}"/>
          </ac:spMkLst>
        </pc:spChg>
        <pc:spChg chg="add mod">
          <ac:chgData name="Kravchenko, Alexandra [MEDRU]" userId="d82136d5-0d16-491f-9c55-52bc746406f9" providerId="ADAL" clId="{FE012580-D2BE-4180-A6F0-F3578EAF5336}" dt="2023-04-25T21:40:36.904" v="2165" actId="164"/>
          <ac:spMkLst>
            <pc:docMk/>
            <pc:sldMk cId="658172298" sldId="272"/>
            <ac:spMk id="22" creationId="{7C3886D6-BF25-222F-FF01-535EC0441B7C}"/>
          </ac:spMkLst>
        </pc:spChg>
        <pc:spChg chg="add mod">
          <ac:chgData name="Kravchenko, Alexandra [MEDRU]" userId="d82136d5-0d16-491f-9c55-52bc746406f9" providerId="ADAL" clId="{FE012580-D2BE-4180-A6F0-F3578EAF5336}" dt="2023-04-25T21:40:36.904" v="2165" actId="164"/>
          <ac:spMkLst>
            <pc:docMk/>
            <pc:sldMk cId="658172298" sldId="272"/>
            <ac:spMk id="23" creationId="{875C6ED1-F01D-6B7C-82CE-4E4EB1E4ABA6}"/>
          </ac:spMkLst>
        </pc:spChg>
        <pc:spChg chg="add mod">
          <ac:chgData name="Kravchenko, Alexandra [MEDRU]" userId="d82136d5-0d16-491f-9c55-52bc746406f9" providerId="ADAL" clId="{FE012580-D2BE-4180-A6F0-F3578EAF5336}" dt="2023-04-25T21:40:26.974" v="2164" actId="164"/>
          <ac:spMkLst>
            <pc:docMk/>
            <pc:sldMk cId="658172298" sldId="272"/>
            <ac:spMk id="24" creationId="{A9C55FAA-AE5D-D5A0-EA9F-1D6F42EE1436}"/>
          </ac:spMkLst>
        </pc:spChg>
        <pc:spChg chg="add mod">
          <ac:chgData name="Kravchenko, Alexandra [MEDRU]" userId="d82136d5-0d16-491f-9c55-52bc746406f9" providerId="ADAL" clId="{FE012580-D2BE-4180-A6F0-F3578EAF5336}" dt="2023-04-25T21:40:26.974" v="2164" actId="164"/>
          <ac:spMkLst>
            <pc:docMk/>
            <pc:sldMk cId="658172298" sldId="272"/>
            <ac:spMk id="25" creationId="{67F3C4BC-DEF8-E390-317B-C85D99AB2E6B}"/>
          </ac:spMkLst>
        </pc:spChg>
        <pc:spChg chg="add mod">
          <ac:chgData name="Kravchenko, Alexandra [MEDRU]" userId="d82136d5-0d16-491f-9c55-52bc746406f9" providerId="ADAL" clId="{FE012580-D2BE-4180-A6F0-F3578EAF5336}" dt="2023-04-25T21:39:50.786" v="2163" actId="164"/>
          <ac:spMkLst>
            <pc:docMk/>
            <pc:sldMk cId="658172298" sldId="272"/>
            <ac:spMk id="26" creationId="{8AEE35AD-1686-A38A-32C5-06BD1CA44633}"/>
          </ac:spMkLst>
        </pc:spChg>
        <pc:spChg chg="add mod">
          <ac:chgData name="Kravchenko, Alexandra [MEDRU]" userId="d82136d5-0d16-491f-9c55-52bc746406f9" providerId="ADAL" clId="{FE012580-D2BE-4180-A6F0-F3578EAF5336}" dt="2023-04-25T21:39:50.786" v="2163" actId="164"/>
          <ac:spMkLst>
            <pc:docMk/>
            <pc:sldMk cId="658172298" sldId="272"/>
            <ac:spMk id="27" creationId="{5B18357E-B0CB-0B95-179C-E97740101F6A}"/>
          </ac:spMkLst>
        </pc:spChg>
        <pc:spChg chg="add del mod ord topLvl">
          <ac:chgData name="Kravchenko, Alexandra [MEDRU]" userId="d82136d5-0d16-491f-9c55-52bc746406f9" providerId="ADAL" clId="{FE012580-D2BE-4180-A6F0-F3578EAF5336}" dt="2023-04-27T08:23:02.932" v="2648" actId="478"/>
          <ac:spMkLst>
            <pc:docMk/>
            <pc:sldMk cId="658172298" sldId="272"/>
            <ac:spMk id="28" creationId="{4CE9BE9D-B350-3DBD-5445-0DBABA7EE0DD}"/>
          </ac:spMkLst>
        </pc:spChg>
        <pc:spChg chg="add del mod ord topLvl">
          <ac:chgData name="Kravchenko, Alexandra [MEDRU]" userId="d82136d5-0d16-491f-9c55-52bc746406f9" providerId="ADAL" clId="{FE012580-D2BE-4180-A6F0-F3578EAF5336}" dt="2023-04-27T09:07:09.750" v="2720" actId="478"/>
          <ac:spMkLst>
            <pc:docMk/>
            <pc:sldMk cId="658172298" sldId="272"/>
            <ac:spMk id="29" creationId="{0BA2E0AC-EBA9-6A7C-8866-38CA2FE65D72}"/>
          </ac:spMkLst>
        </pc:spChg>
        <pc:spChg chg="add mod ord">
          <ac:chgData name="Kravchenko, Alexandra [MEDRU]" userId="d82136d5-0d16-491f-9c55-52bc746406f9" providerId="ADAL" clId="{FE012580-D2BE-4180-A6F0-F3578EAF5336}" dt="2023-04-25T21:43:13.636" v="2172"/>
          <ac:spMkLst>
            <pc:docMk/>
            <pc:sldMk cId="658172298" sldId="272"/>
            <ac:spMk id="30" creationId="{BF5134C9-4D8F-E9A7-1034-B0938B2C9729}"/>
          </ac:spMkLst>
        </pc:spChg>
        <pc:spChg chg="mod ord topLvl">
          <ac:chgData name="Kravchenko, Alexandra [MEDRU]" userId="d82136d5-0d16-491f-9c55-52bc746406f9" providerId="ADAL" clId="{FE012580-D2BE-4180-A6F0-F3578EAF5336}" dt="2023-04-25T21:43:21.299" v="2173"/>
          <ac:spMkLst>
            <pc:docMk/>
            <pc:sldMk cId="658172298" sldId="272"/>
            <ac:spMk id="11268" creationId="{31573D68-D562-0650-CE73-63CF8D2569D0}"/>
          </ac:spMkLst>
        </pc:spChg>
        <pc:spChg chg="del mod topLvl">
          <ac:chgData name="Kravchenko, Alexandra [MEDRU]" userId="d82136d5-0d16-491f-9c55-52bc746406f9" providerId="ADAL" clId="{FE012580-D2BE-4180-A6F0-F3578EAF5336}" dt="2023-04-25T21:37:44.210" v="2137" actId="478"/>
          <ac:spMkLst>
            <pc:docMk/>
            <pc:sldMk cId="658172298" sldId="272"/>
            <ac:spMk id="11269" creationId="{40BCEA1A-33E7-131D-9A21-ECFE4542F146}"/>
          </ac:spMkLst>
        </pc:spChg>
        <pc:spChg chg="add mod ord">
          <ac:chgData name="Kravchenko, Alexandra [MEDRU]" userId="d82136d5-0d16-491f-9c55-52bc746406f9" providerId="ADAL" clId="{FE012580-D2BE-4180-A6F0-F3578EAF5336}" dt="2023-04-25T21:43:27.668" v="2174"/>
          <ac:spMkLst>
            <pc:docMk/>
            <pc:sldMk cId="658172298" sldId="272"/>
            <ac:spMk id="11270" creationId="{E5180637-0D92-F874-35F1-153DE3A2455B}"/>
          </ac:spMkLst>
        </pc:spChg>
        <pc:spChg chg="add mod ord">
          <ac:chgData name="Kravchenko, Alexandra [MEDRU]" userId="d82136d5-0d16-491f-9c55-52bc746406f9" providerId="ADAL" clId="{FE012580-D2BE-4180-A6F0-F3578EAF5336}" dt="2023-04-25T21:43:35.488" v="2175"/>
          <ac:spMkLst>
            <pc:docMk/>
            <pc:sldMk cId="658172298" sldId="272"/>
            <ac:spMk id="11271" creationId="{45791642-4F81-16FD-AA14-BAC270BEE103}"/>
          </ac:spMkLst>
        </pc:spChg>
        <pc:spChg chg="add mod ord">
          <ac:chgData name="Kravchenko, Alexandra [MEDRU]" userId="d82136d5-0d16-491f-9c55-52bc746406f9" providerId="ADAL" clId="{FE012580-D2BE-4180-A6F0-F3578EAF5336}" dt="2023-04-25T21:43:50.845" v="2176"/>
          <ac:spMkLst>
            <pc:docMk/>
            <pc:sldMk cId="658172298" sldId="272"/>
            <ac:spMk id="11272" creationId="{38602673-2CE9-94B2-2DAA-CE9B9D44D404}"/>
          </ac:spMkLst>
        </pc:spChg>
        <pc:spChg chg="add mod ord">
          <ac:chgData name="Kravchenko, Alexandra [MEDRU]" userId="d82136d5-0d16-491f-9c55-52bc746406f9" providerId="ADAL" clId="{FE012580-D2BE-4180-A6F0-F3578EAF5336}" dt="2023-04-25T21:43:57.235" v="2177"/>
          <ac:spMkLst>
            <pc:docMk/>
            <pc:sldMk cId="658172298" sldId="272"/>
            <ac:spMk id="11273" creationId="{5EF98AEB-64B2-BC67-5C00-58DB70A4013A}"/>
          </ac:spMkLst>
        </pc:spChg>
        <pc:spChg chg="add mod ord">
          <ac:chgData name="Kravchenko, Alexandra [MEDRU]" userId="d82136d5-0d16-491f-9c55-52bc746406f9" providerId="ADAL" clId="{FE012580-D2BE-4180-A6F0-F3578EAF5336}" dt="2023-04-25T21:44:03.791" v="2178"/>
          <ac:spMkLst>
            <pc:docMk/>
            <pc:sldMk cId="658172298" sldId="272"/>
            <ac:spMk id="11274" creationId="{ECA412DB-4B33-CA27-8175-A4021BE9713D}"/>
          </ac:spMkLst>
        </pc:spChg>
        <pc:grpChg chg="add del mod">
          <ac:chgData name="Kravchenko, Alexandra [MEDRU]" userId="d82136d5-0d16-491f-9c55-52bc746406f9" providerId="ADAL" clId="{FE012580-D2BE-4180-A6F0-F3578EAF5336}" dt="2023-04-27T09:06:50.735" v="2715" actId="478"/>
          <ac:grpSpMkLst>
            <pc:docMk/>
            <pc:sldMk cId="658172298" sldId="272"/>
            <ac:grpSpMk id="31" creationId="{D3189C96-82C9-326F-82A9-7689AF1BB6CB}"/>
          </ac:grpSpMkLst>
        </pc:grpChg>
        <pc:grpChg chg="add del mod">
          <ac:chgData name="Kravchenko, Alexandra [MEDRU]" userId="d82136d5-0d16-491f-9c55-52bc746406f9" providerId="ADAL" clId="{FE012580-D2BE-4180-A6F0-F3578EAF5336}" dt="2023-04-27T09:07:09.750" v="2720" actId="478"/>
          <ac:grpSpMkLst>
            <pc:docMk/>
            <pc:sldMk cId="658172298" sldId="272"/>
            <ac:grpSpMk id="11264" creationId="{9B4D340C-A891-FB86-26A8-6BDBDFA7F0D3}"/>
          </ac:grpSpMkLst>
        </pc:grpChg>
        <pc:grpChg chg="add del mod">
          <ac:chgData name="Kravchenko, Alexandra [MEDRU]" userId="d82136d5-0d16-491f-9c55-52bc746406f9" providerId="ADAL" clId="{FE012580-D2BE-4180-A6F0-F3578EAF5336}" dt="2023-04-27T09:08:25.137" v="2727" actId="478"/>
          <ac:grpSpMkLst>
            <pc:docMk/>
            <pc:sldMk cId="658172298" sldId="272"/>
            <ac:grpSpMk id="11265" creationId="{C702A550-A0D4-F296-70E6-E52E200243A1}"/>
          </ac:grpSpMkLst>
        </pc:grpChg>
        <pc:grpChg chg="add del mod">
          <ac:chgData name="Kravchenko, Alexandra [MEDRU]" userId="d82136d5-0d16-491f-9c55-52bc746406f9" providerId="ADAL" clId="{FE012580-D2BE-4180-A6F0-F3578EAF5336}" dt="2023-04-25T21:37:44.210" v="2137" actId="478"/>
          <ac:grpSpMkLst>
            <pc:docMk/>
            <pc:sldMk cId="658172298" sldId="272"/>
            <ac:grpSpMk id="11267" creationId="{9B09232F-A0FA-970D-881A-B4CB3E607818}"/>
          </ac:grpSpMkLst>
        </pc:grpChg>
        <pc:grpChg chg="add del mod">
          <ac:chgData name="Kravchenko, Alexandra [MEDRU]" userId="d82136d5-0d16-491f-9c55-52bc746406f9" providerId="ADAL" clId="{FE012580-D2BE-4180-A6F0-F3578EAF5336}" dt="2023-04-27T09:08:50.150" v="2738" actId="478"/>
          <ac:grpSpMkLst>
            <pc:docMk/>
            <pc:sldMk cId="658172298" sldId="272"/>
            <ac:grpSpMk id="11275" creationId="{8A9EDB72-10C7-3734-091F-94F359C6EC89}"/>
          </ac:grpSpMkLst>
        </pc:grpChg>
        <pc:grpChg chg="add del mod">
          <ac:chgData name="Kravchenko, Alexandra [MEDRU]" userId="d82136d5-0d16-491f-9c55-52bc746406f9" providerId="ADAL" clId="{FE012580-D2BE-4180-A6F0-F3578EAF5336}" dt="2023-04-27T09:08:48.991" v="2737" actId="478"/>
          <ac:grpSpMkLst>
            <pc:docMk/>
            <pc:sldMk cId="658172298" sldId="272"/>
            <ac:grpSpMk id="11276" creationId="{1E9B733F-46A6-7F59-2855-681C590D275A}"/>
          </ac:grpSpMkLst>
        </pc:grpChg>
        <pc:grpChg chg="add del mod">
          <ac:chgData name="Kravchenko, Alexandra [MEDRU]" userId="d82136d5-0d16-491f-9c55-52bc746406f9" providerId="ADAL" clId="{FE012580-D2BE-4180-A6F0-F3578EAF5336}" dt="2023-04-27T09:08:47.400" v="2736" actId="478"/>
          <ac:grpSpMkLst>
            <pc:docMk/>
            <pc:sldMk cId="658172298" sldId="272"/>
            <ac:grpSpMk id="11277" creationId="{F294C2C2-7294-2D1F-9CF1-ED850A614E6B}"/>
          </ac:grpSpMkLst>
        </pc:grpChg>
        <pc:grpChg chg="add del mod">
          <ac:chgData name="Kravchenko, Alexandra [MEDRU]" userId="d82136d5-0d16-491f-9c55-52bc746406f9" providerId="ADAL" clId="{FE012580-D2BE-4180-A6F0-F3578EAF5336}" dt="2023-04-27T09:14:09.853" v="2814" actId="478"/>
          <ac:grpSpMkLst>
            <pc:docMk/>
            <pc:sldMk cId="658172298" sldId="272"/>
            <ac:grpSpMk id="11278" creationId="{BF73CB89-2AC8-BC0E-8FC0-9B6971908D3A}"/>
          </ac:grpSpMkLst>
        </pc:grpChg>
        <pc:grpChg chg="add del mod">
          <ac:chgData name="Kravchenko, Alexandra [MEDRU]" userId="d82136d5-0d16-491f-9c55-52bc746406f9" providerId="ADAL" clId="{FE012580-D2BE-4180-A6F0-F3578EAF5336}" dt="2023-04-27T09:14:08.103" v="2813" actId="478"/>
          <ac:grpSpMkLst>
            <pc:docMk/>
            <pc:sldMk cId="658172298" sldId="272"/>
            <ac:grpSpMk id="11279" creationId="{CB463B1F-CED7-A099-2BD9-501C167F4D84}"/>
          </ac:grpSpMkLst>
        </pc:grpChg>
        <pc:grpChg chg="add del mod">
          <ac:chgData name="Kravchenko, Alexandra [MEDRU]" userId="d82136d5-0d16-491f-9c55-52bc746406f9" providerId="ADAL" clId="{FE012580-D2BE-4180-A6F0-F3578EAF5336}" dt="2023-04-27T09:14:06.553" v="2812" actId="478"/>
          <ac:grpSpMkLst>
            <pc:docMk/>
            <pc:sldMk cId="658172298" sldId="272"/>
            <ac:grpSpMk id="11280" creationId="{F9FAB96B-382C-5CF5-7F21-B32DED67EB76}"/>
          </ac:grpSpMkLst>
        </pc:grpChg>
        <pc:graphicFrameChg chg="add mod ord modGraphic">
          <ac:chgData name="Kravchenko, Alexandra [MEDRU]" userId="d82136d5-0d16-491f-9c55-52bc746406f9" providerId="ADAL" clId="{FE012580-D2BE-4180-A6F0-F3578EAF5336}" dt="2023-04-27T08:57:24.355" v="2652"/>
          <ac:graphicFrameMkLst>
            <pc:docMk/>
            <pc:sldMk cId="658172298" sldId="272"/>
            <ac:graphicFrameMk id="2" creationId="{D90B2C79-2470-F362-7655-23174B873A8F}"/>
          </ac:graphicFrameMkLst>
        </pc:graphicFrameChg>
        <pc:picChg chg="del">
          <ac:chgData name="Kravchenko, Alexandra [MEDRU]" userId="d82136d5-0d16-491f-9c55-52bc746406f9" providerId="ADAL" clId="{FE012580-D2BE-4180-A6F0-F3578EAF5336}" dt="2023-04-25T18:56:54.038" v="1468" actId="478"/>
          <ac:picMkLst>
            <pc:docMk/>
            <pc:sldMk cId="658172298" sldId="272"/>
            <ac:picMk id="3" creationId="{E3C40215-8D36-3C5D-A9A6-49A9D2641125}"/>
          </ac:picMkLst>
        </pc:picChg>
        <pc:picChg chg="del">
          <ac:chgData name="Kravchenko, Alexandra [MEDRU]" userId="d82136d5-0d16-491f-9c55-52bc746406f9" providerId="ADAL" clId="{FE012580-D2BE-4180-A6F0-F3578EAF5336}" dt="2023-04-25T18:56:54.038" v="1468" actId="478"/>
          <ac:picMkLst>
            <pc:docMk/>
            <pc:sldMk cId="658172298" sldId="272"/>
            <ac:picMk id="4" creationId="{2DF55406-F51E-43A1-F17E-7025893CFE89}"/>
          </ac:picMkLst>
        </pc:picChg>
        <pc:picChg chg="add del mod">
          <ac:chgData name="Kravchenko, Alexandra [MEDRU]" userId="d82136d5-0d16-491f-9c55-52bc746406f9" providerId="ADAL" clId="{FE012580-D2BE-4180-A6F0-F3578EAF5336}" dt="2023-04-27T08:23:01.677" v="2646" actId="931"/>
          <ac:picMkLst>
            <pc:docMk/>
            <pc:sldMk cId="658172298" sldId="272"/>
            <ac:picMk id="4" creationId="{ED38E704-FA7F-D8E4-2868-D0D22437CCD5}"/>
          </ac:picMkLst>
        </pc:picChg>
        <pc:picChg chg="del">
          <ac:chgData name="Kravchenko, Alexandra [MEDRU]" userId="d82136d5-0d16-491f-9c55-52bc746406f9" providerId="ADAL" clId="{FE012580-D2BE-4180-A6F0-F3578EAF5336}" dt="2023-04-25T18:56:54.038" v="1468" actId="478"/>
          <ac:picMkLst>
            <pc:docMk/>
            <pc:sldMk cId="658172298" sldId="272"/>
            <ac:picMk id="5" creationId="{23246B1D-B086-1930-798D-0BCB75528907}"/>
          </ac:picMkLst>
        </pc:picChg>
        <pc:picChg chg="add mod">
          <ac:chgData name="Kravchenko, Alexandra [MEDRU]" userId="d82136d5-0d16-491f-9c55-52bc746406f9" providerId="ADAL" clId="{FE012580-D2BE-4180-A6F0-F3578EAF5336}" dt="2023-04-27T09:09:45.843" v="2761"/>
          <ac:picMkLst>
            <pc:docMk/>
            <pc:sldMk cId="658172298" sldId="272"/>
            <ac:picMk id="6" creationId="{BA8045F5-C9A9-EB88-39E6-031A05A61130}"/>
          </ac:picMkLst>
        </pc:picChg>
        <pc:picChg chg="add del mod">
          <ac:chgData name="Kravchenko, Alexandra [MEDRU]" userId="d82136d5-0d16-491f-9c55-52bc746406f9" providerId="ADAL" clId="{FE012580-D2BE-4180-A6F0-F3578EAF5336}" dt="2023-04-25T21:31:06.835" v="2003" actId="478"/>
          <ac:picMkLst>
            <pc:docMk/>
            <pc:sldMk cId="658172298" sldId="272"/>
            <ac:picMk id="7" creationId="{435FE00E-7614-4EB8-8A8A-6EAA8F51D908}"/>
          </ac:picMkLst>
        </pc:picChg>
        <pc:picChg chg="add mod">
          <ac:chgData name="Kravchenko, Alexandra [MEDRU]" userId="d82136d5-0d16-491f-9c55-52bc746406f9" providerId="ADAL" clId="{FE012580-D2BE-4180-A6F0-F3578EAF5336}" dt="2023-04-27T09:09:55.290" v="2762"/>
          <ac:picMkLst>
            <pc:docMk/>
            <pc:sldMk cId="658172298" sldId="272"/>
            <ac:picMk id="8" creationId="{EBE188F3-F968-D778-4FDF-B3ABD31DAAA9}"/>
          </ac:picMkLst>
        </pc:picChg>
        <pc:picChg chg="add del mod">
          <ac:chgData name="Kravchenko, Alexandra [MEDRU]" userId="d82136d5-0d16-491f-9c55-52bc746406f9" providerId="ADAL" clId="{FE012580-D2BE-4180-A6F0-F3578EAF5336}" dt="2023-04-25T21:31:06.835" v="2003" actId="478"/>
          <ac:picMkLst>
            <pc:docMk/>
            <pc:sldMk cId="658172298" sldId="272"/>
            <ac:picMk id="8" creationId="{F453620C-934B-C0FD-E885-16E0D8A59AC9}"/>
          </ac:picMkLst>
        </pc:picChg>
        <pc:picChg chg="add del mod">
          <ac:chgData name="Kravchenko, Alexandra [MEDRU]" userId="d82136d5-0d16-491f-9c55-52bc746406f9" providerId="ADAL" clId="{FE012580-D2BE-4180-A6F0-F3578EAF5336}" dt="2023-04-25T21:31:06.835" v="2003" actId="478"/>
          <ac:picMkLst>
            <pc:docMk/>
            <pc:sldMk cId="658172298" sldId="272"/>
            <ac:picMk id="9" creationId="{B4C36341-E1BB-400F-DC64-41EFBB71414C}"/>
          </ac:picMkLst>
        </pc:picChg>
        <pc:picChg chg="add del mod">
          <ac:chgData name="Kravchenko, Alexandra [MEDRU]" userId="d82136d5-0d16-491f-9c55-52bc746406f9" providerId="ADAL" clId="{FE012580-D2BE-4180-A6F0-F3578EAF5336}" dt="2023-04-25T21:31:06.835" v="2003" actId="478"/>
          <ac:picMkLst>
            <pc:docMk/>
            <pc:sldMk cId="658172298" sldId="272"/>
            <ac:picMk id="10" creationId="{071F1A23-AF0A-BB64-6A04-4963692E7357}"/>
          </ac:picMkLst>
        </pc:picChg>
        <pc:picChg chg="add mod">
          <ac:chgData name="Kravchenko, Alexandra [MEDRU]" userId="d82136d5-0d16-491f-9c55-52bc746406f9" providerId="ADAL" clId="{FE012580-D2BE-4180-A6F0-F3578EAF5336}" dt="2023-04-27T09:10:02.219" v="2763"/>
          <ac:picMkLst>
            <pc:docMk/>
            <pc:sldMk cId="658172298" sldId="272"/>
            <ac:picMk id="10" creationId="{ACC1B4CD-6504-0102-D06B-B3F455DC77D3}"/>
          </ac:picMkLst>
        </pc:picChg>
        <pc:picChg chg="add del mod">
          <ac:chgData name="Kravchenko, Alexandra [MEDRU]" userId="d82136d5-0d16-491f-9c55-52bc746406f9" providerId="ADAL" clId="{FE012580-D2BE-4180-A6F0-F3578EAF5336}" dt="2023-04-25T21:31:06.835" v="2003" actId="478"/>
          <ac:picMkLst>
            <pc:docMk/>
            <pc:sldMk cId="658172298" sldId="272"/>
            <ac:picMk id="11" creationId="{3A2DBC7C-DD96-C587-D169-D3D6A79373F5}"/>
          </ac:picMkLst>
        </pc:picChg>
        <pc:picChg chg="add mod">
          <ac:chgData name="Kravchenko, Alexandra [MEDRU]" userId="d82136d5-0d16-491f-9c55-52bc746406f9" providerId="ADAL" clId="{FE012580-D2BE-4180-A6F0-F3578EAF5336}" dt="2023-04-27T09:10:08.812" v="2764"/>
          <ac:picMkLst>
            <pc:docMk/>
            <pc:sldMk cId="658172298" sldId="272"/>
            <ac:picMk id="12" creationId="{197FCCDF-D89D-4CE4-4B8A-545770A9A6D7}"/>
          </ac:picMkLst>
        </pc:picChg>
        <pc:picChg chg="add del mod">
          <ac:chgData name="Kravchenko, Alexandra [MEDRU]" userId="d82136d5-0d16-491f-9c55-52bc746406f9" providerId="ADAL" clId="{FE012580-D2BE-4180-A6F0-F3578EAF5336}" dt="2023-04-25T21:31:06.835" v="2003" actId="478"/>
          <ac:picMkLst>
            <pc:docMk/>
            <pc:sldMk cId="658172298" sldId="272"/>
            <ac:picMk id="12" creationId="{42F26A3A-95DE-3B6B-A47E-3ACAE6280AAA}"/>
          </ac:picMkLst>
        </pc:picChg>
        <pc:picChg chg="add del mod">
          <ac:chgData name="Kravchenko, Alexandra [MEDRU]" userId="d82136d5-0d16-491f-9c55-52bc746406f9" providerId="ADAL" clId="{FE012580-D2BE-4180-A6F0-F3578EAF5336}" dt="2023-04-25T21:31:06.835" v="2003" actId="478"/>
          <ac:picMkLst>
            <pc:docMk/>
            <pc:sldMk cId="658172298" sldId="272"/>
            <ac:picMk id="13" creationId="{DA2B7B11-4F9C-04DF-45C4-372EC114C723}"/>
          </ac:picMkLst>
        </pc:picChg>
        <pc:picChg chg="add mod">
          <ac:chgData name="Kravchenko, Alexandra [MEDRU]" userId="d82136d5-0d16-491f-9c55-52bc746406f9" providerId="ADAL" clId="{FE012580-D2BE-4180-A6F0-F3578EAF5336}" dt="2023-04-27T09:10:17.337" v="2765"/>
          <ac:picMkLst>
            <pc:docMk/>
            <pc:sldMk cId="658172298" sldId="272"/>
            <ac:picMk id="14" creationId="{A0954D7D-9DBC-5BB8-29C2-E72D0BC7939B}"/>
          </ac:picMkLst>
        </pc:picChg>
        <pc:picChg chg="add del mod">
          <ac:chgData name="Kravchenko, Alexandra [MEDRU]" userId="d82136d5-0d16-491f-9c55-52bc746406f9" providerId="ADAL" clId="{FE012580-D2BE-4180-A6F0-F3578EAF5336}" dt="2023-04-25T21:31:06.835" v="2003" actId="478"/>
          <ac:picMkLst>
            <pc:docMk/>
            <pc:sldMk cId="658172298" sldId="272"/>
            <ac:picMk id="14" creationId="{B590965B-53AA-4DC6-5249-20D620339D26}"/>
          </ac:picMkLst>
        </pc:picChg>
        <pc:picChg chg="del">
          <ac:chgData name="Kravchenko, Alexandra [MEDRU]" userId="d82136d5-0d16-491f-9c55-52bc746406f9" providerId="ADAL" clId="{FE012580-D2BE-4180-A6F0-F3578EAF5336}" dt="2023-04-25T18:56:54.038" v="1468" actId="478"/>
          <ac:picMkLst>
            <pc:docMk/>
            <pc:sldMk cId="658172298" sldId="272"/>
            <ac:picMk id="6148" creationId="{3E408313-B58F-AD20-0CD5-3D849C3A458A}"/>
          </ac:picMkLst>
        </pc:picChg>
        <pc:picChg chg="add mod">
          <ac:chgData name="Kravchenko, Alexandra [MEDRU]" userId="d82136d5-0d16-491f-9c55-52bc746406f9" providerId="ADAL" clId="{FE012580-D2BE-4180-A6F0-F3578EAF5336}" dt="2023-04-27T09:10:27.397" v="2766"/>
          <ac:picMkLst>
            <pc:docMk/>
            <pc:sldMk cId="658172298" sldId="272"/>
            <ac:picMk id="11266" creationId="{B866BDE7-50E3-26AB-8F29-3793EC8BC892}"/>
          </ac:picMkLst>
        </pc:picChg>
        <pc:picChg chg="add del mod">
          <ac:chgData name="Kravchenko, Alexandra [MEDRU]" userId="d82136d5-0d16-491f-9c55-52bc746406f9" providerId="ADAL" clId="{FE012580-D2BE-4180-A6F0-F3578EAF5336}" dt="2023-04-25T21:31:06.835" v="2003" actId="478"/>
          <ac:picMkLst>
            <pc:docMk/>
            <pc:sldMk cId="658172298" sldId="272"/>
            <ac:picMk id="11266" creationId="{FE6C83FD-710C-D96D-C1CB-FAA8512EA291}"/>
          </ac:picMkLst>
        </pc:picChg>
        <pc:picChg chg="add mod">
          <ac:chgData name="Kravchenko, Alexandra [MEDRU]" userId="d82136d5-0d16-491f-9c55-52bc746406f9" providerId="ADAL" clId="{FE012580-D2BE-4180-A6F0-F3578EAF5336}" dt="2023-04-27T09:15:06.890" v="2829"/>
          <ac:picMkLst>
            <pc:docMk/>
            <pc:sldMk cId="658172298" sldId="272"/>
            <ac:picMk id="11269" creationId="{4C92C6D8-1C47-776B-B4C9-77B49CDA19AB}"/>
          </ac:picMkLst>
        </pc:picChg>
        <pc:picChg chg="add mod">
          <ac:chgData name="Kravchenko, Alexandra [MEDRU]" userId="d82136d5-0d16-491f-9c55-52bc746406f9" providerId="ADAL" clId="{FE012580-D2BE-4180-A6F0-F3578EAF5336}" dt="2023-04-27T09:15:00.806" v="2828"/>
          <ac:picMkLst>
            <pc:docMk/>
            <pc:sldMk cId="658172298" sldId="272"/>
            <ac:picMk id="11282" creationId="{EF03A170-6BD1-3075-D2F5-A6FB666F79FA}"/>
          </ac:picMkLst>
        </pc:picChg>
        <pc:picChg chg="add mod">
          <ac:chgData name="Kravchenko, Alexandra [MEDRU]" userId="d82136d5-0d16-491f-9c55-52bc746406f9" providerId="ADAL" clId="{FE012580-D2BE-4180-A6F0-F3578EAF5336}" dt="2023-04-27T09:14:50.456" v="2827"/>
          <ac:picMkLst>
            <pc:docMk/>
            <pc:sldMk cId="658172298" sldId="272"/>
            <ac:picMk id="11284" creationId="{845CB55E-47AB-18DE-E149-384387A76300}"/>
          </ac:picMkLst>
        </pc:picChg>
      </pc:sldChg>
      <pc:sldChg chg="addSp delSp modSp add del mod setBg">
        <pc:chgData name="Kravchenko, Alexandra [MEDRU]" userId="d82136d5-0d16-491f-9c55-52bc746406f9" providerId="ADAL" clId="{FE012580-D2BE-4180-A6F0-F3578EAF5336}" dt="2023-04-25T15:03:05.716" v="1076" actId="47"/>
        <pc:sldMkLst>
          <pc:docMk/>
          <pc:sldMk cId="1160536041" sldId="272"/>
        </pc:sldMkLst>
        <pc:spChg chg="del">
          <ac:chgData name="Kravchenko, Alexandra [MEDRU]" userId="d82136d5-0d16-491f-9c55-52bc746406f9" providerId="ADAL" clId="{FE012580-D2BE-4180-A6F0-F3578EAF5336}" dt="2023-04-25T15:02:36.126" v="1070" actId="478"/>
          <ac:spMkLst>
            <pc:docMk/>
            <pc:sldMk cId="1160536041" sldId="272"/>
            <ac:spMk id="2" creationId="{CB1F0691-046C-B7E8-FBC6-5F20ED543AE6}"/>
          </ac:spMkLst>
        </pc:spChg>
        <pc:spChg chg="del">
          <ac:chgData name="Kravchenko, Alexandra [MEDRU]" userId="d82136d5-0d16-491f-9c55-52bc746406f9" providerId="ADAL" clId="{FE012580-D2BE-4180-A6F0-F3578EAF5336}" dt="2023-04-25T15:02:37.127" v="1071" actId="478"/>
          <ac:spMkLst>
            <pc:docMk/>
            <pc:sldMk cId="1160536041" sldId="272"/>
            <ac:spMk id="7" creationId="{4A7DA758-7B34-EEA1-82EA-713BE59129BA}"/>
          </ac:spMkLst>
        </pc:spChg>
        <pc:spChg chg="add del">
          <ac:chgData name="Kravchenko, Alexandra [MEDRU]" userId="d82136d5-0d16-491f-9c55-52bc746406f9" providerId="ADAL" clId="{FE012580-D2BE-4180-A6F0-F3578EAF5336}" dt="2023-04-25T15:02:50.940" v="1074" actId="26606"/>
          <ac:spMkLst>
            <pc:docMk/>
            <pc:sldMk cId="1160536041" sldId="272"/>
            <ac:spMk id="8" creationId="{32BC26D8-82FB-445E-AA49-62A77D7C1EE0}"/>
          </ac:spMkLst>
        </pc:spChg>
        <pc:spChg chg="add del">
          <ac:chgData name="Kravchenko, Alexandra [MEDRU]" userId="d82136d5-0d16-491f-9c55-52bc746406f9" providerId="ADAL" clId="{FE012580-D2BE-4180-A6F0-F3578EAF5336}" dt="2023-04-25T15:02:50.940" v="1074" actId="26606"/>
          <ac:spMkLst>
            <pc:docMk/>
            <pc:sldMk cId="1160536041" sldId="272"/>
            <ac:spMk id="10" creationId="{CB44330D-EA18-4254-AA95-EB49948539B8}"/>
          </ac:spMkLst>
        </pc:spChg>
        <pc:spChg chg="add">
          <ac:chgData name="Kravchenko, Alexandra [MEDRU]" userId="d82136d5-0d16-491f-9c55-52bc746406f9" providerId="ADAL" clId="{FE012580-D2BE-4180-A6F0-F3578EAF5336}" dt="2023-04-25T15:02:51.042" v="1075" actId="26606"/>
          <ac:spMkLst>
            <pc:docMk/>
            <pc:sldMk cId="1160536041" sldId="272"/>
            <ac:spMk id="12" creationId="{A5D2A5D1-BA0D-47D3-B051-DA7743C46E28}"/>
          </ac:spMkLst>
        </pc:spChg>
        <pc:spChg chg="add">
          <ac:chgData name="Kravchenko, Alexandra [MEDRU]" userId="d82136d5-0d16-491f-9c55-52bc746406f9" providerId="ADAL" clId="{FE012580-D2BE-4180-A6F0-F3578EAF5336}" dt="2023-04-25T15:02:51.042" v="1075" actId="26606"/>
          <ac:spMkLst>
            <pc:docMk/>
            <pc:sldMk cId="1160536041" sldId="272"/>
            <ac:spMk id="13" creationId="{2D2B266D-3625-4584-A5C3-7D3F672CFF30}"/>
          </ac:spMkLst>
        </pc:spChg>
        <pc:spChg chg="add">
          <ac:chgData name="Kravchenko, Alexandra [MEDRU]" userId="d82136d5-0d16-491f-9c55-52bc746406f9" providerId="ADAL" clId="{FE012580-D2BE-4180-A6F0-F3578EAF5336}" dt="2023-04-25T15:02:51.042" v="1075" actId="26606"/>
          <ac:spMkLst>
            <pc:docMk/>
            <pc:sldMk cId="1160536041" sldId="272"/>
            <ac:spMk id="14" creationId="{C463B99A-73EE-4FBB-B7C4-F9F9BCC25C65}"/>
          </ac:spMkLst>
        </pc:spChg>
        <pc:graphicFrameChg chg="add mod modGraphic">
          <ac:chgData name="Kravchenko, Alexandra [MEDRU]" userId="d82136d5-0d16-491f-9c55-52bc746406f9" providerId="ADAL" clId="{FE012580-D2BE-4180-A6F0-F3578EAF5336}" dt="2023-04-25T15:02:51.042" v="1075" actId="26606"/>
          <ac:graphicFrameMkLst>
            <pc:docMk/>
            <pc:sldMk cId="1160536041" sldId="272"/>
            <ac:graphicFrameMk id="3" creationId="{0E1709A0-DE61-6D9E-2D55-D911622B52D7}"/>
          </ac:graphicFrameMkLst>
        </pc:graphicFrameChg>
      </pc:sldChg>
      <pc:sldChg chg="addSp delSp modSp add mod ord modAnim">
        <pc:chgData name="Kravchenko, Alexandra [MEDRU]" userId="d82136d5-0d16-491f-9c55-52bc746406f9" providerId="ADAL" clId="{FE012580-D2BE-4180-A6F0-F3578EAF5336}" dt="2023-04-27T09:26:16.002" v="2908" actId="20577"/>
        <pc:sldMkLst>
          <pc:docMk/>
          <pc:sldMk cId="1132172006" sldId="273"/>
        </pc:sldMkLst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277" creationId="{6EA63E42-BE88-AD42-3373-DB6EF1CBEBAF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280" creationId="{06B8DA78-D26E-1E84-CFD2-BE40A4BA6DD3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283" creationId="{90B16BDE-34E7-A0C7-482B-2BD35ED7F4FE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286" creationId="{7A5C4CE9-33A4-7EC9-DF5B-4F2773354AF9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289" creationId="{C97B5F9E-9719-C527-4F7C-7920FA3E63B8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292" creationId="{C06215E5-6E67-73AD-F14A-A48FDF237631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295" creationId="{BA26CAEA-C244-AA20-F26D-A46BB7EC855D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298" creationId="{6D4B5B3D-BDC5-6B3C-4399-4253BB065885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01" creationId="{5C325067-8E01-DA50-B159-B047EEB382A8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04" creationId="{18D70D57-FC39-C358-BDF2-BD5AF127C5EE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07" creationId="{68BC15F2-063F-6FB1-619E-A5F34412EDB5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10" creationId="{5E20277B-5A80-794B-70C3-597472173E26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13" creationId="{4065B892-6FF9-8CD5-9FD5-22342A689548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16" creationId="{65C82362-17E8-CFBA-A6E2-349E2908D666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19" creationId="{7EE29899-96E1-DE47-E45E-1FCF117D5953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22" creationId="{EB5C0765-E705-048B-1BB6-94DD1D713319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25" creationId="{2FFA4950-4E79-0C5C-284A-49DC530B3EFE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28" creationId="{B9F71DA8-1FAC-B3B2-7B3A-1EBC522A4547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31" creationId="{29D31692-58A5-DE03-1CBC-013B23AB9B56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34" creationId="{6DC253F0-1EAD-45D0-380A-930A5143CC02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37" creationId="{F09D13DD-D904-D35F-E8C1-C1857E9E2C87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40" creationId="{B0647A7A-5046-E29A-DAD9-B6419D0B45C7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43" creationId="{D5E40BB9-D559-5E16-FFC9-7980D090EF2B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46" creationId="{E8780500-B79D-E1BD-1930-DA6DB3EA65DA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49" creationId="{A59BD20F-7E2D-672D-AF96-04C19D6B3933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52" creationId="{10F5DA24-80B5-FEAE-5DCC-8F3E39FDF05B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55" creationId="{82BA0897-1662-6545-0E80-ACEB02609D5B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58" creationId="{2D564ECB-FC5C-B7FE-0B12-599199F2D114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61" creationId="{90AB0BA6-EC7F-2917-4735-962CB9E24CDE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64" creationId="{9C5E9DE8-C8CA-54B6-FD9C-A587ED70F6CC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67" creationId="{AB5BDEA9-A25C-B5A2-8A75-CC470BF5FFCD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70" creationId="{34194F0F-E223-4F73-1A9C-30EA692EBCD5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73" creationId="{4E104252-E939-00C7-932B-97B1517FF36A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76" creationId="{53A7E8B2-ED1F-5F01-CC68-29641A3AE5AA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79" creationId="{1BAF5DDF-6399-873C-3BC8-801A76EF33B6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82" creationId="{DDB671E7-E54C-BFF9-2E45-40AC8B838B97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85" creationId="{2CF098C2-1B9C-339B-AE1B-6113250A264F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88" creationId="{59956AC1-D430-77F7-7AC9-6E5667551E19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91" creationId="{3F616E83-0091-0B33-58B0-8FA8024A90DC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94" creationId="{055A6F15-AB12-B790-D5B5-77D3DA7BCCED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397" creationId="{29982474-1F53-7EB5-7F32-00C34CA27002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400" creationId="{EA03D63E-45C2-1A25-F575-6DB11139D490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403" creationId="{955104EC-A5D5-F2A8-F375-926F54D23CD9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406" creationId="{85ED3D3A-0F1A-1F11-F0EA-9D2B79BA185E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409" creationId="{9DD52C4B-4F5D-4D20-9ADB-66405B5174F5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412" creationId="{9C34D6C1-1334-8025-65FF-37EA0D676E0E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415" creationId="{52319573-6A2F-92A3-2962-EBEBD409944F}"/>
          </ac:spMkLst>
        </pc:spChg>
        <pc:spChg chg="mod">
          <ac:chgData name="Kravchenko, Alexandra [MEDRU]" userId="d82136d5-0d16-491f-9c55-52bc746406f9" providerId="ADAL" clId="{FE012580-D2BE-4180-A6F0-F3578EAF5336}" dt="2023-04-25T21:10:22.917" v="1657" actId="1035"/>
          <ac:spMkLst>
            <pc:docMk/>
            <pc:sldMk cId="1132172006" sldId="273"/>
            <ac:spMk id="10418" creationId="{CB4B341F-B22E-FB8B-8B6E-3AB41932B442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55" creationId="{3D0847E8-667F-09E8-5717-B91492272087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58" creationId="{FFD3D67B-AF70-4883-04D2-924E4907B459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61" creationId="{27DF6FC4-BDC9-6557-E53E-B8F3FBD82D1F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64" creationId="{0364D070-9B08-92C5-16E7-6BDC988685DF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67" creationId="{EEAA0894-9CBE-6129-C824-8174357E507A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70" creationId="{D9561A0B-7DD1-B1E6-9BA5-4F8BA55EACBB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73" creationId="{86759ADF-CA76-8C59-7449-17331C027A0A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76" creationId="{15FFB397-8F72-70E6-D2E3-1E1A5F88C300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79" creationId="{C001E25D-19EC-DBEF-F569-B60BDC64A3FF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82" creationId="{31C33F44-B58E-2170-7CFB-E06E51C6DF82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85" creationId="{01D46807-8B30-8758-010F-540D7CF7670B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88" creationId="{658C7A6E-9988-8D3B-3728-0A8364123A13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91" creationId="{E0E17C58-14A5-A785-C9AC-ED00140946B8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94" creationId="{C9DCFD58-F8E4-E613-7101-3CD04CB06D91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497" creationId="{F0715DBA-DE54-0820-BE6F-F3B06298C77B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00" creationId="{12535940-65C8-8F71-1D31-051403F490A3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03" creationId="{B74C0204-C0E2-2BAE-4E10-A04B73C77A17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06" creationId="{C0856381-991B-B57C-4181-640355862CD6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09" creationId="{9357AAAA-8215-05D5-5454-FFA115740C8C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12" creationId="{CD050F10-F8E7-131A-4470-3018EE0A6373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15" creationId="{9E9246C2-6F99-F472-4822-F23E8AA7DB8A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18" creationId="{7AB713D9-9CB1-365B-090C-EFEA892905CC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21" creationId="{08B1BEB5-6DF9-FFE0-CF01-7515719EF1F8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24" creationId="{D403408B-3993-F0EB-EF9A-1190A6B88BA1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27" creationId="{C8C303C2-46B9-12EB-AED6-D43C5B051A1E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30" creationId="{AD2400B3-9E59-221F-B53C-DCF7BD31E8A4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33" creationId="{5DCE039C-9EC8-E0DB-2E35-5274392DF158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36" creationId="{1620593C-66E9-705C-EEA6-7C2D58110AF4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39" creationId="{88F3F302-ADCB-6143-F3EA-F4DE15D8C260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42" creationId="{6E51826E-8B4E-46E4-9A5C-66BA9FA35290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45" creationId="{EC112955-8404-5008-5955-EC9A0AAE0CD2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48" creationId="{96414F53-9AE1-95A6-20C6-B30ABF8252D3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51" creationId="{6B3255FA-57F5-C4CA-C804-ACDC0AEFFBE9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54" creationId="{662B0435-2A10-E857-B7FE-2E4C57FBD24F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57" creationId="{E422F34A-BF9F-D8FD-CF3A-B987F28B89A5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60" creationId="{2D2B8CFB-47F7-5A47-0291-64BE74889162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63" creationId="{C4F60C08-88FC-370E-4498-E637DBB2F924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66" creationId="{3086D7E6-639C-ED82-40F6-6A8852DE423D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69" creationId="{AA8BF96C-BF8A-CC36-436F-B02C954DC936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72" creationId="{317E4ECD-1E18-69B6-EDBE-FA81FCD565E7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75" creationId="{87390F36-B57F-3A19-3696-FF99C2FBB4FE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78" creationId="{67617CA1-64BF-8843-C338-2963090DC460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81" creationId="{B2241396-6544-FB20-4FF1-A1CB3DBA7D82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84" creationId="{F8A80CF6-83F3-3F98-7EBA-8F6BE158CB76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87" creationId="{0121C5C9-545C-C41C-580F-AFC2C8695B84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90" creationId="{03A25020-E9CA-2FA0-957B-E1239697DA9E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93" creationId="{176AD390-29E6-BE9B-6688-CFE82BBC0069}"/>
          </ac:spMkLst>
        </pc:spChg>
        <pc:spChg chg="mod">
          <ac:chgData name="Kravchenko, Alexandra [MEDRU]" userId="d82136d5-0d16-491f-9c55-52bc746406f9" providerId="ADAL" clId="{FE012580-D2BE-4180-A6F0-F3578EAF5336}" dt="2023-04-25T21:16:45.355" v="1760" actId="1035"/>
          <ac:spMkLst>
            <pc:docMk/>
            <pc:sldMk cId="1132172006" sldId="273"/>
            <ac:spMk id="10596" creationId="{485C1122-1136-5A95-CECA-26BD42A0785D}"/>
          </ac:spMkLst>
        </pc:spChg>
        <pc:spChg chg="mod">
          <ac:chgData name="Kravchenko, Alexandra [MEDRU]" userId="d82136d5-0d16-491f-9c55-52bc746406f9" providerId="ADAL" clId="{FE012580-D2BE-4180-A6F0-F3578EAF5336}" dt="2023-04-25T21:17:10.316" v="1764" actId="1076"/>
          <ac:spMkLst>
            <pc:docMk/>
            <pc:sldMk cId="1132172006" sldId="273"/>
            <ac:spMk id="10599" creationId="{70F36B00-E0E8-0D82-1C8A-F3C54B693D59}"/>
          </ac:spMkLst>
        </pc:spChg>
        <pc:spChg chg="mod">
          <ac:chgData name="Kravchenko, Alexandra [MEDRU]" userId="d82136d5-0d16-491f-9c55-52bc746406f9" providerId="ADAL" clId="{FE012580-D2BE-4180-A6F0-F3578EAF5336}" dt="2023-04-25T21:16:56.789" v="1762"/>
          <ac:spMkLst>
            <pc:docMk/>
            <pc:sldMk cId="1132172006" sldId="273"/>
            <ac:spMk id="10602" creationId="{CF2CCE6E-A17A-B29C-586D-C8811ED76D74}"/>
          </ac:spMkLst>
        </pc:spChg>
        <pc:spChg chg="mod">
          <ac:chgData name="Kravchenko, Alexandra [MEDRU]" userId="d82136d5-0d16-491f-9c55-52bc746406f9" providerId="ADAL" clId="{FE012580-D2BE-4180-A6F0-F3578EAF5336}" dt="2023-04-25T21:16:56.789" v="1762"/>
          <ac:spMkLst>
            <pc:docMk/>
            <pc:sldMk cId="1132172006" sldId="273"/>
            <ac:spMk id="10605" creationId="{E37F1B38-64EC-6540-6CAD-67C5B3F947F4}"/>
          </ac:spMkLst>
        </pc:spChg>
        <pc:spChg chg="mod">
          <ac:chgData name="Kravchenko, Alexandra [MEDRU]" userId="d82136d5-0d16-491f-9c55-52bc746406f9" providerId="ADAL" clId="{FE012580-D2BE-4180-A6F0-F3578EAF5336}" dt="2023-04-25T21:16:56.789" v="1762"/>
          <ac:spMkLst>
            <pc:docMk/>
            <pc:sldMk cId="1132172006" sldId="273"/>
            <ac:spMk id="10608" creationId="{50C78A9A-7511-39E6-A93A-44F7D49D219A}"/>
          </ac:spMkLst>
        </pc:spChg>
        <pc:spChg chg="mod">
          <ac:chgData name="Kravchenko, Alexandra [MEDRU]" userId="d82136d5-0d16-491f-9c55-52bc746406f9" providerId="ADAL" clId="{FE012580-D2BE-4180-A6F0-F3578EAF5336}" dt="2023-04-25T21:16:56.789" v="1762"/>
          <ac:spMkLst>
            <pc:docMk/>
            <pc:sldMk cId="1132172006" sldId="273"/>
            <ac:spMk id="10611" creationId="{2C3C08B2-880C-67F5-CCE0-DC48426A41A6}"/>
          </ac:spMkLst>
        </pc:spChg>
        <pc:spChg chg="mod">
          <ac:chgData name="Kravchenko, Alexandra [MEDRU]" userId="d82136d5-0d16-491f-9c55-52bc746406f9" providerId="ADAL" clId="{FE012580-D2BE-4180-A6F0-F3578EAF5336}" dt="2023-04-25T21:16:56.789" v="1762"/>
          <ac:spMkLst>
            <pc:docMk/>
            <pc:sldMk cId="1132172006" sldId="273"/>
            <ac:spMk id="10614" creationId="{B6234BED-1EC1-E883-5DD1-0547D11F5FDC}"/>
          </ac:spMkLst>
        </pc:spChg>
        <pc:spChg chg="mod">
          <ac:chgData name="Kravchenko, Alexandra [MEDRU]" userId="d82136d5-0d16-491f-9c55-52bc746406f9" providerId="ADAL" clId="{FE012580-D2BE-4180-A6F0-F3578EAF5336}" dt="2023-04-25T21:17:28.421" v="1772" actId="1076"/>
          <ac:spMkLst>
            <pc:docMk/>
            <pc:sldMk cId="1132172006" sldId="273"/>
            <ac:spMk id="10617" creationId="{3DB3732D-7264-6FE3-4060-DAE1449659C4}"/>
          </ac:spMkLst>
        </pc:spChg>
        <pc:spChg chg="mod">
          <ac:chgData name="Kravchenko, Alexandra [MEDRU]" userId="d82136d5-0d16-491f-9c55-52bc746406f9" providerId="ADAL" clId="{FE012580-D2BE-4180-A6F0-F3578EAF5336}" dt="2023-04-25T21:17:36.309" v="1774" actId="1076"/>
          <ac:spMkLst>
            <pc:docMk/>
            <pc:sldMk cId="1132172006" sldId="273"/>
            <ac:spMk id="10620" creationId="{55170494-966E-4485-27FA-89FCAADAF108}"/>
          </ac:spMkLst>
        </pc:spChg>
        <pc:spChg chg="mod">
          <ac:chgData name="Kravchenko, Alexandra [MEDRU]" userId="d82136d5-0d16-491f-9c55-52bc746406f9" providerId="ADAL" clId="{FE012580-D2BE-4180-A6F0-F3578EAF5336}" dt="2023-04-25T21:17:41.411" v="1776" actId="1076"/>
          <ac:spMkLst>
            <pc:docMk/>
            <pc:sldMk cId="1132172006" sldId="273"/>
            <ac:spMk id="10623" creationId="{7CA5035C-3B68-9F6E-1432-249D2C459CBF}"/>
          </ac:spMkLst>
        </pc:spChg>
        <pc:spChg chg="mod">
          <ac:chgData name="Kravchenko, Alexandra [MEDRU]" userId="d82136d5-0d16-491f-9c55-52bc746406f9" providerId="ADAL" clId="{FE012580-D2BE-4180-A6F0-F3578EAF5336}" dt="2023-04-25T21:17:46.337" v="1778" actId="1076"/>
          <ac:spMkLst>
            <pc:docMk/>
            <pc:sldMk cId="1132172006" sldId="273"/>
            <ac:spMk id="10626" creationId="{29C3F57E-ADEE-4986-40CC-50EFE6696537}"/>
          </ac:spMkLst>
        </pc:spChg>
        <pc:spChg chg="mod">
          <ac:chgData name="Kravchenko, Alexandra [MEDRU]" userId="d82136d5-0d16-491f-9c55-52bc746406f9" providerId="ADAL" clId="{FE012580-D2BE-4180-A6F0-F3578EAF5336}" dt="2023-04-25T21:17:55.299" v="1780" actId="1076"/>
          <ac:spMkLst>
            <pc:docMk/>
            <pc:sldMk cId="1132172006" sldId="273"/>
            <ac:spMk id="10629" creationId="{550A41E9-CEF5-ECB6-802C-90DAABBAEF72}"/>
          </ac:spMkLst>
        </pc:spChg>
        <pc:spChg chg="mod">
          <ac:chgData name="Kravchenko, Alexandra [MEDRU]" userId="d82136d5-0d16-491f-9c55-52bc746406f9" providerId="ADAL" clId="{FE012580-D2BE-4180-A6F0-F3578EAF5336}" dt="2023-04-25T21:18:16.217" v="1782" actId="1076"/>
          <ac:spMkLst>
            <pc:docMk/>
            <pc:sldMk cId="1132172006" sldId="273"/>
            <ac:spMk id="10632" creationId="{55327D0A-C624-A24F-162D-864B70E1DD07}"/>
          </ac:spMkLst>
        </pc:spChg>
        <pc:spChg chg="mod">
          <ac:chgData name="Kravchenko, Alexandra [MEDRU]" userId="d82136d5-0d16-491f-9c55-52bc746406f9" providerId="ADAL" clId="{FE012580-D2BE-4180-A6F0-F3578EAF5336}" dt="2023-04-25T21:18:16.217" v="1782" actId="1076"/>
          <ac:spMkLst>
            <pc:docMk/>
            <pc:sldMk cId="1132172006" sldId="273"/>
            <ac:spMk id="10635" creationId="{809D34FB-75A6-78EA-8961-D9BF3843C0F7}"/>
          </ac:spMkLst>
        </pc:spChg>
        <pc:spChg chg="mod">
          <ac:chgData name="Kravchenko, Alexandra [MEDRU]" userId="d82136d5-0d16-491f-9c55-52bc746406f9" providerId="ADAL" clId="{FE012580-D2BE-4180-A6F0-F3578EAF5336}" dt="2023-04-25T21:18:16.217" v="1782" actId="1076"/>
          <ac:spMkLst>
            <pc:docMk/>
            <pc:sldMk cId="1132172006" sldId="273"/>
            <ac:spMk id="10638" creationId="{758C3F04-DC25-156F-2D08-A3B56479B459}"/>
          </ac:spMkLst>
        </pc:spChg>
        <pc:spChg chg="mod">
          <ac:chgData name="Kravchenko, Alexandra [MEDRU]" userId="d82136d5-0d16-491f-9c55-52bc746406f9" providerId="ADAL" clId="{FE012580-D2BE-4180-A6F0-F3578EAF5336}" dt="2023-04-25T21:18:16.217" v="1782" actId="1076"/>
          <ac:spMkLst>
            <pc:docMk/>
            <pc:sldMk cId="1132172006" sldId="273"/>
            <ac:spMk id="10641" creationId="{FBA1750E-B3C6-B583-BDEF-CE25DBC73449}"/>
          </ac:spMkLst>
        </pc:spChg>
        <pc:spChg chg="mod">
          <ac:chgData name="Kravchenko, Alexandra [MEDRU]" userId="d82136d5-0d16-491f-9c55-52bc746406f9" providerId="ADAL" clId="{FE012580-D2BE-4180-A6F0-F3578EAF5336}" dt="2023-04-25T21:18:16.217" v="1782" actId="1076"/>
          <ac:spMkLst>
            <pc:docMk/>
            <pc:sldMk cId="1132172006" sldId="273"/>
            <ac:spMk id="10644" creationId="{5823A793-90F7-24E0-D7DB-D3B74F59FAC5}"/>
          </ac:spMkLst>
        </pc:spChg>
        <pc:spChg chg="mod">
          <ac:chgData name="Kravchenko, Alexandra [MEDRU]" userId="d82136d5-0d16-491f-9c55-52bc746406f9" providerId="ADAL" clId="{FE012580-D2BE-4180-A6F0-F3578EAF5336}" dt="2023-04-25T21:18:16.217" v="1782" actId="1076"/>
          <ac:spMkLst>
            <pc:docMk/>
            <pc:sldMk cId="1132172006" sldId="273"/>
            <ac:spMk id="10647" creationId="{98FDD5A6-1A95-15DA-0CB0-AEB789BC0DE6}"/>
          </ac:spMkLst>
        </pc:spChg>
        <pc:spChg chg="mod">
          <ac:chgData name="Kravchenko, Alexandra [MEDRU]" userId="d82136d5-0d16-491f-9c55-52bc746406f9" providerId="ADAL" clId="{FE012580-D2BE-4180-A6F0-F3578EAF5336}" dt="2023-04-25T21:18:25.141" v="1784" actId="1076"/>
          <ac:spMkLst>
            <pc:docMk/>
            <pc:sldMk cId="1132172006" sldId="273"/>
            <ac:spMk id="10650" creationId="{B570C332-6592-4274-B918-CD5322DBAC94}"/>
          </ac:spMkLst>
        </pc:spChg>
        <pc:spChg chg="mod">
          <ac:chgData name="Kravchenko, Alexandra [MEDRU]" userId="d82136d5-0d16-491f-9c55-52bc746406f9" providerId="ADAL" clId="{FE012580-D2BE-4180-A6F0-F3578EAF5336}" dt="2023-04-25T21:18:25.141" v="1784" actId="1076"/>
          <ac:spMkLst>
            <pc:docMk/>
            <pc:sldMk cId="1132172006" sldId="273"/>
            <ac:spMk id="10653" creationId="{70CCBB65-C85D-07A5-251D-04FF5AFD70D1}"/>
          </ac:spMkLst>
        </pc:spChg>
        <pc:spChg chg="mod">
          <ac:chgData name="Kravchenko, Alexandra [MEDRU]" userId="d82136d5-0d16-491f-9c55-52bc746406f9" providerId="ADAL" clId="{FE012580-D2BE-4180-A6F0-F3578EAF5336}" dt="2023-04-25T21:18:25.141" v="1784" actId="1076"/>
          <ac:spMkLst>
            <pc:docMk/>
            <pc:sldMk cId="1132172006" sldId="273"/>
            <ac:spMk id="10656" creationId="{EE9FB7D2-659C-1D26-F8E9-7A458E34235D}"/>
          </ac:spMkLst>
        </pc:spChg>
        <pc:spChg chg="mod">
          <ac:chgData name="Kravchenko, Alexandra [MEDRU]" userId="d82136d5-0d16-491f-9c55-52bc746406f9" providerId="ADAL" clId="{FE012580-D2BE-4180-A6F0-F3578EAF5336}" dt="2023-04-25T21:18:25.141" v="1784" actId="1076"/>
          <ac:spMkLst>
            <pc:docMk/>
            <pc:sldMk cId="1132172006" sldId="273"/>
            <ac:spMk id="10659" creationId="{CF71F0B1-1892-EBF3-1E64-66CEC5418CE0}"/>
          </ac:spMkLst>
        </pc:spChg>
        <pc:spChg chg="mod">
          <ac:chgData name="Kravchenko, Alexandra [MEDRU]" userId="d82136d5-0d16-491f-9c55-52bc746406f9" providerId="ADAL" clId="{FE012580-D2BE-4180-A6F0-F3578EAF5336}" dt="2023-04-25T21:18:25.141" v="1784" actId="1076"/>
          <ac:spMkLst>
            <pc:docMk/>
            <pc:sldMk cId="1132172006" sldId="273"/>
            <ac:spMk id="10662" creationId="{1438A7B7-9F72-BF7E-1D4F-815A82F693BD}"/>
          </ac:spMkLst>
        </pc:spChg>
        <pc:spChg chg="mod">
          <ac:chgData name="Kravchenko, Alexandra [MEDRU]" userId="d82136d5-0d16-491f-9c55-52bc746406f9" providerId="ADAL" clId="{FE012580-D2BE-4180-A6F0-F3578EAF5336}" dt="2023-04-25T21:18:25.141" v="1784" actId="1076"/>
          <ac:spMkLst>
            <pc:docMk/>
            <pc:sldMk cId="1132172006" sldId="273"/>
            <ac:spMk id="10665" creationId="{3142021B-F2FD-E86F-67C1-790737CD1154}"/>
          </ac:spMkLst>
        </pc:spChg>
        <pc:spChg chg="mod">
          <ac:chgData name="Kravchenko, Alexandra [MEDRU]" userId="d82136d5-0d16-491f-9c55-52bc746406f9" providerId="ADAL" clId="{FE012580-D2BE-4180-A6F0-F3578EAF5336}" dt="2023-04-25T21:18:32.268" v="1786" actId="1076"/>
          <ac:spMkLst>
            <pc:docMk/>
            <pc:sldMk cId="1132172006" sldId="273"/>
            <ac:spMk id="10668" creationId="{58943072-D4AC-595B-2EEA-7E994E809437}"/>
          </ac:spMkLst>
        </pc:spChg>
        <pc:spChg chg="mod">
          <ac:chgData name="Kravchenko, Alexandra [MEDRU]" userId="d82136d5-0d16-491f-9c55-52bc746406f9" providerId="ADAL" clId="{FE012580-D2BE-4180-A6F0-F3578EAF5336}" dt="2023-04-25T21:18:32.268" v="1786" actId="1076"/>
          <ac:spMkLst>
            <pc:docMk/>
            <pc:sldMk cId="1132172006" sldId="273"/>
            <ac:spMk id="10671" creationId="{B14C1D65-E287-A80E-A582-8ACBA01A794D}"/>
          </ac:spMkLst>
        </pc:spChg>
        <pc:spChg chg="mod">
          <ac:chgData name="Kravchenko, Alexandra [MEDRU]" userId="d82136d5-0d16-491f-9c55-52bc746406f9" providerId="ADAL" clId="{FE012580-D2BE-4180-A6F0-F3578EAF5336}" dt="2023-04-25T21:18:32.268" v="1786" actId="1076"/>
          <ac:spMkLst>
            <pc:docMk/>
            <pc:sldMk cId="1132172006" sldId="273"/>
            <ac:spMk id="10674" creationId="{7432581F-A2E1-BC94-DE97-8E165ED0DB44}"/>
          </ac:spMkLst>
        </pc:spChg>
        <pc:spChg chg="mod">
          <ac:chgData name="Kravchenko, Alexandra [MEDRU]" userId="d82136d5-0d16-491f-9c55-52bc746406f9" providerId="ADAL" clId="{FE012580-D2BE-4180-A6F0-F3578EAF5336}" dt="2023-04-25T21:18:32.268" v="1786" actId="1076"/>
          <ac:spMkLst>
            <pc:docMk/>
            <pc:sldMk cId="1132172006" sldId="273"/>
            <ac:spMk id="10677" creationId="{FFBCDA8F-0B3A-00FA-C110-4929B9E42E47}"/>
          </ac:spMkLst>
        </pc:spChg>
        <pc:spChg chg="mod">
          <ac:chgData name="Kravchenko, Alexandra [MEDRU]" userId="d82136d5-0d16-491f-9c55-52bc746406f9" providerId="ADAL" clId="{FE012580-D2BE-4180-A6F0-F3578EAF5336}" dt="2023-04-25T21:18:32.268" v="1786" actId="1076"/>
          <ac:spMkLst>
            <pc:docMk/>
            <pc:sldMk cId="1132172006" sldId="273"/>
            <ac:spMk id="10680" creationId="{D275ABC5-1745-DF53-23B3-1F75D0B23A41}"/>
          </ac:spMkLst>
        </pc:spChg>
        <pc:spChg chg="mod">
          <ac:chgData name="Kravchenko, Alexandra [MEDRU]" userId="d82136d5-0d16-491f-9c55-52bc746406f9" providerId="ADAL" clId="{FE012580-D2BE-4180-A6F0-F3578EAF5336}" dt="2023-04-25T21:18:32.268" v="1786" actId="1076"/>
          <ac:spMkLst>
            <pc:docMk/>
            <pc:sldMk cId="1132172006" sldId="273"/>
            <ac:spMk id="10683" creationId="{37C0EADA-D15E-61E3-4FDB-101E57A624F0}"/>
          </ac:spMkLst>
        </pc:spChg>
        <pc:spChg chg="mod">
          <ac:chgData name="Kravchenko, Alexandra [MEDRU]" userId="d82136d5-0d16-491f-9c55-52bc746406f9" providerId="ADAL" clId="{FE012580-D2BE-4180-A6F0-F3578EAF5336}" dt="2023-04-27T08:16:46.529" v="2623" actId="1076"/>
          <ac:spMkLst>
            <pc:docMk/>
            <pc:sldMk cId="1132172006" sldId="273"/>
            <ac:spMk id="10686" creationId="{77C10359-3B55-A428-5849-0BA267F9F069}"/>
          </ac:spMkLst>
        </pc:spChg>
        <pc:spChg chg="mod">
          <ac:chgData name="Kravchenko, Alexandra [MEDRU]" userId="d82136d5-0d16-491f-9c55-52bc746406f9" providerId="ADAL" clId="{FE012580-D2BE-4180-A6F0-F3578EAF5336}" dt="2023-04-25T21:18:39.763" v="1788" actId="1076"/>
          <ac:spMkLst>
            <pc:docMk/>
            <pc:sldMk cId="1132172006" sldId="273"/>
            <ac:spMk id="10689" creationId="{9D9B6D6E-57CF-C761-94CA-7E217AEC1D3B}"/>
          </ac:spMkLst>
        </pc:spChg>
        <pc:spChg chg="mod">
          <ac:chgData name="Kravchenko, Alexandra [MEDRU]" userId="d82136d5-0d16-491f-9c55-52bc746406f9" providerId="ADAL" clId="{FE012580-D2BE-4180-A6F0-F3578EAF5336}" dt="2023-04-27T08:18:14.518" v="2628" actId="1076"/>
          <ac:spMkLst>
            <pc:docMk/>
            <pc:sldMk cId="1132172006" sldId="273"/>
            <ac:spMk id="10692" creationId="{A6A2BD39-0A47-2816-900C-25BE20B6D22A}"/>
          </ac:spMkLst>
        </pc:spChg>
        <pc:spChg chg="mod">
          <ac:chgData name="Kravchenko, Alexandra [MEDRU]" userId="d82136d5-0d16-491f-9c55-52bc746406f9" providerId="ADAL" clId="{FE012580-D2BE-4180-A6F0-F3578EAF5336}" dt="2023-04-25T21:18:39.763" v="1788" actId="1076"/>
          <ac:spMkLst>
            <pc:docMk/>
            <pc:sldMk cId="1132172006" sldId="273"/>
            <ac:spMk id="10695" creationId="{563E6DBF-BA3E-90FC-449D-154D7F6BB698}"/>
          </ac:spMkLst>
        </pc:spChg>
        <pc:spChg chg="mod">
          <ac:chgData name="Kravchenko, Alexandra [MEDRU]" userId="d82136d5-0d16-491f-9c55-52bc746406f9" providerId="ADAL" clId="{FE012580-D2BE-4180-A6F0-F3578EAF5336}" dt="2023-04-25T21:18:39.763" v="1788" actId="1076"/>
          <ac:spMkLst>
            <pc:docMk/>
            <pc:sldMk cId="1132172006" sldId="273"/>
            <ac:spMk id="10698" creationId="{24A8039B-277F-BC17-F5EF-170CFAFCD1AA}"/>
          </ac:spMkLst>
        </pc:spChg>
        <pc:spChg chg="mod">
          <ac:chgData name="Kravchenko, Alexandra [MEDRU]" userId="d82136d5-0d16-491f-9c55-52bc746406f9" providerId="ADAL" clId="{FE012580-D2BE-4180-A6F0-F3578EAF5336}" dt="2023-04-25T21:18:39.763" v="1788" actId="1076"/>
          <ac:spMkLst>
            <pc:docMk/>
            <pc:sldMk cId="1132172006" sldId="273"/>
            <ac:spMk id="10701" creationId="{8919D24A-27B0-8687-73BC-4DE28C99CAA6}"/>
          </ac:spMkLst>
        </pc:spChg>
        <pc:spChg chg="mod">
          <ac:chgData name="Kravchenko, Alexandra [MEDRU]" userId="d82136d5-0d16-491f-9c55-52bc746406f9" providerId="ADAL" clId="{FE012580-D2BE-4180-A6F0-F3578EAF5336}" dt="2023-04-25T21:18:47.776" v="1790" actId="1076"/>
          <ac:spMkLst>
            <pc:docMk/>
            <pc:sldMk cId="1132172006" sldId="273"/>
            <ac:spMk id="10704" creationId="{A9E7D24C-DDD7-BB3F-D838-9930FC58EE33}"/>
          </ac:spMkLst>
        </pc:spChg>
        <pc:spChg chg="mod">
          <ac:chgData name="Kravchenko, Alexandra [MEDRU]" userId="d82136d5-0d16-491f-9c55-52bc746406f9" providerId="ADAL" clId="{FE012580-D2BE-4180-A6F0-F3578EAF5336}" dt="2023-04-25T21:18:47.776" v="1790" actId="1076"/>
          <ac:spMkLst>
            <pc:docMk/>
            <pc:sldMk cId="1132172006" sldId="273"/>
            <ac:spMk id="10707" creationId="{AE2D9554-7435-2247-EE37-32586B087754}"/>
          </ac:spMkLst>
        </pc:spChg>
        <pc:spChg chg="mod">
          <ac:chgData name="Kravchenko, Alexandra [MEDRU]" userId="d82136d5-0d16-491f-9c55-52bc746406f9" providerId="ADAL" clId="{FE012580-D2BE-4180-A6F0-F3578EAF5336}" dt="2023-04-25T21:18:47.776" v="1790" actId="1076"/>
          <ac:spMkLst>
            <pc:docMk/>
            <pc:sldMk cId="1132172006" sldId="273"/>
            <ac:spMk id="10710" creationId="{4EE3A146-90EA-291F-53C8-FF0BDF93E7F2}"/>
          </ac:spMkLst>
        </pc:spChg>
        <pc:spChg chg="mod">
          <ac:chgData name="Kravchenko, Alexandra [MEDRU]" userId="d82136d5-0d16-491f-9c55-52bc746406f9" providerId="ADAL" clId="{FE012580-D2BE-4180-A6F0-F3578EAF5336}" dt="2023-04-25T21:18:47.776" v="1790" actId="1076"/>
          <ac:spMkLst>
            <pc:docMk/>
            <pc:sldMk cId="1132172006" sldId="273"/>
            <ac:spMk id="10713" creationId="{7387D00E-E8FD-9730-6E88-7C0D120DD94D}"/>
          </ac:spMkLst>
        </pc:spChg>
        <pc:spChg chg="mod">
          <ac:chgData name="Kravchenko, Alexandra [MEDRU]" userId="d82136d5-0d16-491f-9c55-52bc746406f9" providerId="ADAL" clId="{FE012580-D2BE-4180-A6F0-F3578EAF5336}" dt="2023-04-25T21:18:47.776" v="1790" actId="1076"/>
          <ac:spMkLst>
            <pc:docMk/>
            <pc:sldMk cId="1132172006" sldId="273"/>
            <ac:spMk id="10716" creationId="{A2B72A3B-620C-9433-0686-C5F124563F3A}"/>
          </ac:spMkLst>
        </pc:spChg>
        <pc:spChg chg="mod">
          <ac:chgData name="Kravchenko, Alexandra [MEDRU]" userId="d82136d5-0d16-491f-9c55-52bc746406f9" providerId="ADAL" clId="{FE012580-D2BE-4180-A6F0-F3578EAF5336}" dt="2023-04-25T21:18:47.776" v="1790" actId="1076"/>
          <ac:spMkLst>
            <pc:docMk/>
            <pc:sldMk cId="1132172006" sldId="273"/>
            <ac:spMk id="10719" creationId="{573DDA87-50A8-7667-F9FC-3618189214A5}"/>
          </ac:spMkLst>
        </pc:spChg>
        <pc:spChg chg="mod">
          <ac:chgData name="Kravchenko, Alexandra [MEDRU]" userId="d82136d5-0d16-491f-9c55-52bc746406f9" providerId="ADAL" clId="{FE012580-D2BE-4180-A6F0-F3578EAF5336}" dt="2023-04-25T21:18:53.108" v="1792" actId="1076"/>
          <ac:spMkLst>
            <pc:docMk/>
            <pc:sldMk cId="1132172006" sldId="273"/>
            <ac:spMk id="10722" creationId="{25610AC8-4EC1-5EB1-2FA2-03C1F65C8431}"/>
          </ac:spMkLst>
        </pc:spChg>
        <pc:spChg chg="mod">
          <ac:chgData name="Kravchenko, Alexandra [MEDRU]" userId="d82136d5-0d16-491f-9c55-52bc746406f9" providerId="ADAL" clId="{FE012580-D2BE-4180-A6F0-F3578EAF5336}" dt="2023-04-25T21:18:53.108" v="1792" actId="1076"/>
          <ac:spMkLst>
            <pc:docMk/>
            <pc:sldMk cId="1132172006" sldId="273"/>
            <ac:spMk id="10725" creationId="{7754A91E-4DB7-7D36-1F43-4BD886A51994}"/>
          </ac:spMkLst>
        </pc:spChg>
        <pc:spChg chg="mod">
          <ac:chgData name="Kravchenko, Alexandra [MEDRU]" userId="d82136d5-0d16-491f-9c55-52bc746406f9" providerId="ADAL" clId="{FE012580-D2BE-4180-A6F0-F3578EAF5336}" dt="2023-04-25T21:18:53.108" v="1792" actId="1076"/>
          <ac:spMkLst>
            <pc:docMk/>
            <pc:sldMk cId="1132172006" sldId="273"/>
            <ac:spMk id="10728" creationId="{0A45CD96-6019-DB88-AD79-CD46C8A8B55A}"/>
          </ac:spMkLst>
        </pc:spChg>
        <pc:spChg chg="mod">
          <ac:chgData name="Kravchenko, Alexandra [MEDRU]" userId="d82136d5-0d16-491f-9c55-52bc746406f9" providerId="ADAL" clId="{FE012580-D2BE-4180-A6F0-F3578EAF5336}" dt="2023-04-25T21:18:53.108" v="1792" actId="1076"/>
          <ac:spMkLst>
            <pc:docMk/>
            <pc:sldMk cId="1132172006" sldId="273"/>
            <ac:spMk id="10731" creationId="{681B4FF7-ED86-7136-50B0-004E9E9E01AC}"/>
          </ac:spMkLst>
        </pc:spChg>
        <pc:spChg chg="mod">
          <ac:chgData name="Kravchenko, Alexandra [MEDRU]" userId="d82136d5-0d16-491f-9c55-52bc746406f9" providerId="ADAL" clId="{FE012580-D2BE-4180-A6F0-F3578EAF5336}" dt="2023-04-25T21:18:53.108" v="1792" actId="1076"/>
          <ac:spMkLst>
            <pc:docMk/>
            <pc:sldMk cId="1132172006" sldId="273"/>
            <ac:spMk id="10734" creationId="{CD2508D1-81EB-FB93-839E-8EB9E26FA8D7}"/>
          </ac:spMkLst>
        </pc:spChg>
        <pc:spChg chg="mod">
          <ac:chgData name="Kravchenko, Alexandra [MEDRU]" userId="d82136d5-0d16-491f-9c55-52bc746406f9" providerId="ADAL" clId="{FE012580-D2BE-4180-A6F0-F3578EAF5336}" dt="2023-04-25T21:18:53.108" v="1792" actId="1076"/>
          <ac:spMkLst>
            <pc:docMk/>
            <pc:sldMk cId="1132172006" sldId="273"/>
            <ac:spMk id="10737" creationId="{BDE5376C-73C4-0100-3C80-4495CF52F417}"/>
          </ac:spMkLst>
        </pc:spChg>
        <pc:spChg chg="mod">
          <ac:chgData name="Kravchenko, Alexandra [MEDRU]" userId="d82136d5-0d16-491f-9c55-52bc746406f9" providerId="ADAL" clId="{FE012580-D2BE-4180-A6F0-F3578EAF5336}" dt="2023-04-25T21:19:00.618" v="1794" actId="1076"/>
          <ac:spMkLst>
            <pc:docMk/>
            <pc:sldMk cId="1132172006" sldId="273"/>
            <ac:spMk id="10740" creationId="{F5F27EFE-0B29-B5AA-F421-966E34386AB3}"/>
          </ac:spMkLst>
        </pc:spChg>
        <pc:spChg chg="mod">
          <ac:chgData name="Kravchenko, Alexandra [MEDRU]" userId="d82136d5-0d16-491f-9c55-52bc746406f9" providerId="ADAL" clId="{FE012580-D2BE-4180-A6F0-F3578EAF5336}" dt="2023-04-25T21:19:00.618" v="1794" actId="1076"/>
          <ac:spMkLst>
            <pc:docMk/>
            <pc:sldMk cId="1132172006" sldId="273"/>
            <ac:spMk id="10743" creationId="{585F0D9C-DD13-A800-E8C7-B9D036FD5926}"/>
          </ac:spMkLst>
        </pc:spChg>
        <pc:spChg chg="mod">
          <ac:chgData name="Kravchenko, Alexandra [MEDRU]" userId="d82136d5-0d16-491f-9c55-52bc746406f9" providerId="ADAL" clId="{FE012580-D2BE-4180-A6F0-F3578EAF5336}" dt="2023-04-25T21:19:00.618" v="1794" actId="1076"/>
          <ac:spMkLst>
            <pc:docMk/>
            <pc:sldMk cId="1132172006" sldId="273"/>
            <ac:spMk id="10746" creationId="{6EC8BB3D-0988-130C-92B3-93C3FB91C06F}"/>
          </ac:spMkLst>
        </pc:spChg>
        <pc:spChg chg="mod">
          <ac:chgData name="Kravchenko, Alexandra [MEDRU]" userId="d82136d5-0d16-491f-9c55-52bc746406f9" providerId="ADAL" clId="{FE012580-D2BE-4180-A6F0-F3578EAF5336}" dt="2023-04-25T21:19:00.618" v="1794" actId="1076"/>
          <ac:spMkLst>
            <pc:docMk/>
            <pc:sldMk cId="1132172006" sldId="273"/>
            <ac:spMk id="10749" creationId="{1FF2047A-3D7D-2BA2-FE8F-2E0F1BEB2494}"/>
          </ac:spMkLst>
        </pc:spChg>
        <pc:spChg chg="mod">
          <ac:chgData name="Kravchenko, Alexandra [MEDRU]" userId="d82136d5-0d16-491f-9c55-52bc746406f9" providerId="ADAL" clId="{FE012580-D2BE-4180-A6F0-F3578EAF5336}" dt="2023-04-25T21:19:00.618" v="1794" actId="1076"/>
          <ac:spMkLst>
            <pc:docMk/>
            <pc:sldMk cId="1132172006" sldId="273"/>
            <ac:spMk id="10752" creationId="{DBBAA783-97FF-DFB8-7272-8D9C2996A60B}"/>
          </ac:spMkLst>
        </pc:spChg>
        <pc:spChg chg="mod">
          <ac:chgData name="Kravchenko, Alexandra [MEDRU]" userId="d82136d5-0d16-491f-9c55-52bc746406f9" providerId="ADAL" clId="{FE012580-D2BE-4180-A6F0-F3578EAF5336}" dt="2023-04-25T21:19:00.618" v="1794" actId="1076"/>
          <ac:spMkLst>
            <pc:docMk/>
            <pc:sldMk cId="1132172006" sldId="273"/>
            <ac:spMk id="10755" creationId="{BDD037F2-F6F2-E1AA-95A4-F5894592C3BD}"/>
          </ac:spMkLst>
        </pc:s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5" creationId="{8D6E5C75-3C4C-71D1-956C-F9BF8D87CD66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10" creationId="{DE12F789-EA6F-4084-7F40-22CF7CCBD669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13" creationId="{658FACE4-6C22-E43D-2F0C-5F5E3DBD7C13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16" creationId="{53DDE879-AD2C-76CC-D663-FEA5D824FA30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19" creationId="{4109A349-8ADF-FBDC-90A4-E064B332FC65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22" creationId="{B5315565-1F7E-F45E-30F7-A25BBC9AC573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25" creationId="{0139317A-CC8F-845E-7C05-34330E181F4F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28" creationId="{C940EB73-DA6B-AD0A-5F37-62CC2C54ACDE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31" creationId="{5E590907-3EE7-34A1-77D1-0E8C891B053F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19" creationId="{98D02923-FA60-B40D-0EEF-EE7C2C10C315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22" creationId="{A8EF001B-35CC-2F2C-C46A-D435E9213ABD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25" creationId="{550E5495-EB29-9051-66EB-CD35D3D31B8D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28" creationId="{A574618E-C3FE-9322-6A83-AA91C622BE7C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31" creationId="{AEFDA01F-EB58-31C2-D066-AC6F29DAA95F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34" creationId="{5638111F-2976-B2BF-8217-26216AD78DFA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37" creationId="{DE305C43-56FA-5029-AA61-876666776748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40" creationId="{FD60EA20-98F6-EF04-BE10-23DA50F8D468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43" creationId="{11C2061E-4BB6-F704-62EA-1A2DA1E201CB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46" creationId="{A69905F6-2C2A-6728-D4F7-BDF1CAA43870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49" creationId="{AE28E808-645A-6462-22D5-7B1374B5181A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52" creationId="{0CFF5021-D5F7-B444-7DD2-76D75F6F904E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55" creationId="{88C6C019-07F1-51D9-8059-6C8C2527F308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58" creationId="{6F4334C8-0A5D-6D5A-782B-0268DBA16207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61" creationId="{F57E9D45-19E2-1B81-2960-C17846CA1C22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64" creationId="{F367CEE1-38EC-2F1B-2993-0F7E778742E0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67" creationId="{0F468C17-940C-7E14-31A8-2CBD95BA657F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70" creationId="{9EEA4BFE-4E80-72BA-5392-096653B5EC11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73" creationId="{891685B8-038C-74C3-A7D7-754D9E5277AE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76" creationId="{ED423EB2-881A-D205-D036-15236E21C8D1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79" creationId="{695667D5-9138-E43D-1895-FF40EB6A8AA5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82" creationId="{67925C99-DBE3-55C0-9977-5FC9811E9DF3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85" creationId="{FD2A7D61-CCBE-6E9B-219D-BA323E3D54FE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88" creationId="{69F0D7C2-8CFD-40C2-4F42-30F366DC6A67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91" creationId="{EF77C9CF-1405-E77C-2ABC-363C65712754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94" creationId="{5ACF9CC7-5F4D-504D-B9F7-7BE7003EB778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297" creationId="{DBCC4887-E2C8-F425-15F5-5EE92B8D56E7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300" creationId="{698110C2-116D-F8D2-9F92-FC6902A2477F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303" creationId="{69BE40D2-9529-D919-2AD3-CEE8C80B5AE4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306" creationId="{913F7C10-F68D-9A0D-2CD8-1BD8AC15E8EE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309" creationId="{20F23622-954C-2E79-A057-671DBB86D607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312" creationId="{4D5938E8-D082-0EA3-DDFD-11B42C4D0DDE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315" creationId="{5D75F23C-B538-141C-7044-F5381EDDB3AB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318" creationId="{39E77208-C036-0A58-DDA6-D822D9A5E8D9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321" creationId="{D6C24802-8B19-D55F-97DB-326CC5C19C46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324" creationId="{C2CDAF88-85FA-22DB-2848-E4E18028226C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327" creationId="{66672CDF-BA57-1CB5-D8AD-81EA03780374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330" creationId="{3779C983-0DFC-BB1D-BA4C-81F81F3075D4}"/>
          </ac:grpSpMkLst>
        </pc:grpChg>
        <pc:grpChg chg="del">
          <ac:chgData name="Kravchenko, Alexandra [MEDRU]" userId="d82136d5-0d16-491f-9c55-52bc746406f9" providerId="ADAL" clId="{FE012580-D2BE-4180-A6F0-F3578EAF5336}" dt="2023-04-25T21:03:52.265" v="1558" actId="478"/>
          <ac:grpSpMkLst>
            <pc:docMk/>
            <pc:sldMk cId="1132172006" sldId="273"/>
            <ac:grpSpMk id="9333" creationId="{929F731C-DB2F-CBFC-E1D5-11785A3EDD96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276" creationId="{DE7C1EDF-F841-E9B4-0043-A114B068AFF5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279" creationId="{7F51E23E-7368-C10B-95F9-0111F4CB555A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282" creationId="{24B960CC-32C1-89F3-5085-3B0AC1337836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285" creationId="{26122728-0DC2-F67D-42BB-DACD95111B9D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288" creationId="{539C95B5-8DD8-1865-DD04-A38639792411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291" creationId="{95C6C2C9-9138-5625-6221-2A5C670BE023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294" creationId="{7400CA24-D29D-6D12-2460-88E71FA1127B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297" creationId="{F13BB40D-69BC-5EB5-3038-6E4F7B7F5863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00" creationId="{EC6ED9EB-884F-6C0A-9E31-35466296F9A1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03" creationId="{F4E3AC25-E98E-7445-8723-E5ACADE425D9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06" creationId="{62387251-9D26-2502-0249-7D8E902FBA82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09" creationId="{D8B08F93-A64D-4E7A-DC0F-641EB42C4CA3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12" creationId="{86BD4307-25DC-199F-EAC1-B0F4D2725633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15" creationId="{5F87CC48-4B1E-6B62-58C0-BBC0F7B967F6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18" creationId="{EBB1A987-45D3-72B0-EAAF-01668FF9C54D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21" creationId="{28D8866C-7BC0-4328-F445-1BC5050A4222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24" creationId="{FB7A33E6-82DA-3B14-E59F-C961C6D4A654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27" creationId="{641871D5-E9C6-1599-0D38-A96C7F876657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30" creationId="{A94C7158-5258-F03B-F93E-2995C0DC22C1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33" creationId="{D2B452AE-7DB7-046F-401C-240C6AB08E6D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36" creationId="{412F4CD3-7095-2364-4AF9-EA48A387AF46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39" creationId="{FEDEFCD5-C654-447D-598E-418B5CF065E5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42" creationId="{9084FBAE-B109-BDF8-0926-B2B6AC4A31CB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45" creationId="{D16D6832-B0AC-FED2-78BC-025C9F40A36F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48" creationId="{DC3DB7CC-69EA-FA6E-0589-87C2B6F41D8C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51" creationId="{BE5E5757-1DAB-9237-2D2D-9E03F29DB54A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54" creationId="{8F15F26C-E3C3-13A0-56C5-0C4D0799BFB2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57" creationId="{872BE014-809A-5195-A3BC-8232835B3A99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60" creationId="{E0FF9BE5-30E8-200C-F4CA-6F9BA477D7FC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63" creationId="{F4C5F2AB-F296-0FBF-D6C1-ECD99D6AB16D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66" creationId="{058049E0-05A1-2668-1CE7-41F3C877C08B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69" creationId="{DEFC2D6E-D88B-37B1-113C-B50F6DFCB669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72" creationId="{91C4A293-E339-AA30-E01A-3AD380CB202A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75" creationId="{5618572A-5A44-FD17-4BBD-D2CE676CA590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78" creationId="{D01972A9-0CCA-297A-5937-2DAC70E4D6A0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81" creationId="{06254E0A-224D-CE83-6E34-9C24771831F9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84" creationId="{563494F1-C16A-2C0C-68FE-11FAF8104448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87" creationId="{101D631F-204E-05DF-8BA1-EABE28F646E9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90" creationId="{30C50F2F-99A1-4518-E735-51155AAA65DA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93" creationId="{B27B629E-3124-7817-117D-B182A8917D8D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96" creationId="{71DA1541-D026-6FA9-4297-35C683348772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399" creationId="{5DA74E0F-2CE2-8D45-62C1-5D39C3000927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402" creationId="{F003ACE9-AA8F-8C99-9AEA-812354553DF8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405" creationId="{8553102E-2EC3-1A06-9CC9-DBE4472EB5D5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408" creationId="{40693722-E6E7-916B-7192-6F37109EAB8C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411" creationId="{7E481795-A1A3-47FC-6B6C-0D129C41F2DE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414" creationId="{9D2C54EB-633B-CF7F-677B-7AEE3AECC554}"/>
          </ac:grpSpMkLst>
        </pc:grpChg>
        <pc:grpChg chg="add del mod">
          <ac:chgData name="Kravchenko, Alexandra [MEDRU]" userId="d82136d5-0d16-491f-9c55-52bc746406f9" providerId="ADAL" clId="{FE012580-D2BE-4180-A6F0-F3578EAF5336}" dt="2023-04-25T21:10:23.864" v="1658"/>
          <ac:grpSpMkLst>
            <pc:docMk/>
            <pc:sldMk cId="1132172006" sldId="273"/>
            <ac:grpSpMk id="10417" creationId="{67732673-97CC-5A11-04B1-D52E351E968D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54" creationId="{9FAC7D5D-B4D2-F77B-EEC5-61B006DD5C6A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57" creationId="{7992E30E-42FD-764F-A050-02417C94EBF4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60" creationId="{4E8F4AAB-229C-4A46-A705-AFDAD21BE127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63" creationId="{8ED73B01-1514-F60D-FADB-277348FDBC78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66" creationId="{30DFA90E-79F1-2459-D36A-AC696899399A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69" creationId="{2BBD1D76-B018-BC1A-7BE8-2CF0F17AEFBF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72" creationId="{797CDD7C-6C34-7758-72CA-53017A9E1379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75" creationId="{DCC9BD66-C5F4-80DC-D74E-0F77874E9A6C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78" creationId="{26FCD83B-B987-22EB-3C14-A0E559BE7098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81" creationId="{11053227-5411-B2F8-599C-6C4FEA3C615B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84" creationId="{BF765BA3-6863-0199-CA71-E88908E4931B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87" creationId="{E3379495-E51E-30FB-204B-42C5E53C2908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90" creationId="{3E5CFB92-E563-EF32-B517-6A86447CC4A9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93" creationId="{002BB3ED-8DAB-81D2-AC94-FDCCBC0C830A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96" creationId="{77B4A0DD-AB82-BE8B-A4D1-4F78AB8734A4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499" creationId="{481B6E8D-70F1-5C12-E869-97D0C49E48E3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02" creationId="{349808DE-F95F-C32B-F3BE-02066F051AC0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05" creationId="{82354D65-882B-50A2-3AB0-B175E2EA1E4A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08" creationId="{BB15E844-6E17-7446-E7DE-6453A3975AEC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11" creationId="{1CFDB89E-7D67-4407-B1ED-1DD4D898DFF1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14" creationId="{41368C09-56C3-5F02-A2E5-375AAD678F1F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17" creationId="{7752F5DF-81E8-3DA2-E998-1511DB2A8564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20" creationId="{AC5C4E83-0FE8-7079-0333-C343B868A204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23" creationId="{9AEED3C2-3961-BB53-0D38-61508D079F1B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26" creationId="{B320CFE5-B383-7316-2DCE-9DF86033EAEF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29" creationId="{E9268785-9EE8-D691-AB90-BC22B55D2B2E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32" creationId="{EA6A4E86-A1DF-3DED-605C-083CA2040727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35" creationId="{795A0765-E99F-1957-0C64-6BD2CAF79C59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38" creationId="{26F57C8C-0210-EDE1-EE4B-60BD350B6C58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41" creationId="{E81C1A44-EE2F-BB24-0D03-7B99F7D2058E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44" creationId="{3A1EE7BA-EA04-EF1B-2E50-DB97D0343D53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47" creationId="{6A4E05FA-BE48-7692-C103-E61A680966FF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50" creationId="{BC574C7D-DA29-2ED5-E606-306ACD901606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53" creationId="{9135DCD2-79D1-B761-5397-6A69EED36F8A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56" creationId="{2D07073E-B4B7-D142-F072-248C5BFAB7EE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59" creationId="{E152C1A8-CC81-D2D1-892B-9CF2A3027ED2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62" creationId="{5E4F4860-A5E9-6CC3-1742-F31A7D711D4B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65" creationId="{98837428-8CBA-246F-113C-FA8FAD83A827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68" creationId="{CB52D74B-7A0F-5C23-88A0-567DFB0AFEF5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71" creationId="{B4556040-87BE-D17B-E2A1-52179AB0E4C3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74" creationId="{23F22981-1189-993A-DB1F-D49D275703F5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77" creationId="{6219B5CD-9BBF-0CF5-03B4-3A22FE273DBA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80" creationId="{1964713F-42F9-4D8A-033B-C352A92ACC7B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83" creationId="{3D31EB5B-0759-93EA-9ABE-10FAA8594175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86" creationId="{725E6C02-BB59-A6F4-840A-CBFE050C662D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89" creationId="{1A96AC4F-9976-2821-4D58-56BDE142B562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92" creationId="{87BB6744-8F0C-1773-F332-A17BCE7B2E7A}"/>
          </ac:grpSpMkLst>
        </pc:grpChg>
        <pc:grpChg chg="add del mod">
          <ac:chgData name="Kravchenko, Alexandra [MEDRU]" userId="d82136d5-0d16-491f-9c55-52bc746406f9" providerId="ADAL" clId="{FE012580-D2BE-4180-A6F0-F3578EAF5336}" dt="2023-04-25T21:16:45.948" v="1761"/>
          <ac:grpSpMkLst>
            <pc:docMk/>
            <pc:sldMk cId="1132172006" sldId="273"/>
            <ac:grpSpMk id="10595" creationId="{45406C0A-685B-BFD1-8605-7EB64E315385}"/>
          </ac:grpSpMkLst>
        </pc:grpChg>
        <pc:grpChg chg="add mod">
          <ac:chgData name="Kravchenko, Alexandra [MEDRU]" userId="d82136d5-0d16-491f-9c55-52bc746406f9" providerId="ADAL" clId="{FE012580-D2BE-4180-A6F0-F3578EAF5336}" dt="2023-04-25T21:17:10.316" v="1764" actId="1076"/>
          <ac:grpSpMkLst>
            <pc:docMk/>
            <pc:sldMk cId="1132172006" sldId="273"/>
            <ac:grpSpMk id="10598" creationId="{EE036569-DA5E-0408-F5A9-D1045CAC4D25}"/>
          </ac:grpSpMkLst>
        </pc:grpChg>
        <pc:grpChg chg="add del mod">
          <ac:chgData name="Kravchenko, Alexandra [MEDRU]" userId="d82136d5-0d16-491f-9c55-52bc746406f9" providerId="ADAL" clId="{FE012580-D2BE-4180-A6F0-F3578EAF5336}" dt="2023-04-25T21:17:14.944" v="1765" actId="478"/>
          <ac:grpSpMkLst>
            <pc:docMk/>
            <pc:sldMk cId="1132172006" sldId="273"/>
            <ac:grpSpMk id="10601" creationId="{CA738843-7A75-8030-6B35-04F61A38D7C7}"/>
          </ac:grpSpMkLst>
        </pc:grpChg>
        <pc:grpChg chg="add del mod">
          <ac:chgData name="Kravchenko, Alexandra [MEDRU]" userId="d82136d5-0d16-491f-9c55-52bc746406f9" providerId="ADAL" clId="{FE012580-D2BE-4180-A6F0-F3578EAF5336}" dt="2023-04-25T21:17:15.697" v="1766" actId="478"/>
          <ac:grpSpMkLst>
            <pc:docMk/>
            <pc:sldMk cId="1132172006" sldId="273"/>
            <ac:grpSpMk id="10604" creationId="{5EFE2BF6-35E5-9EDA-9F3A-533742E72575}"/>
          </ac:grpSpMkLst>
        </pc:grpChg>
        <pc:grpChg chg="add del mod">
          <ac:chgData name="Kravchenko, Alexandra [MEDRU]" userId="d82136d5-0d16-491f-9c55-52bc746406f9" providerId="ADAL" clId="{FE012580-D2BE-4180-A6F0-F3578EAF5336}" dt="2023-04-25T21:17:16.497" v="1767" actId="478"/>
          <ac:grpSpMkLst>
            <pc:docMk/>
            <pc:sldMk cId="1132172006" sldId="273"/>
            <ac:grpSpMk id="10607" creationId="{14F9EB0B-EAB2-A8D4-BC90-ECA1E59CA0C7}"/>
          </ac:grpSpMkLst>
        </pc:grpChg>
        <pc:grpChg chg="add del mod">
          <ac:chgData name="Kravchenko, Alexandra [MEDRU]" userId="d82136d5-0d16-491f-9c55-52bc746406f9" providerId="ADAL" clId="{FE012580-D2BE-4180-A6F0-F3578EAF5336}" dt="2023-04-25T21:17:17.673" v="1768" actId="478"/>
          <ac:grpSpMkLst>
            <pc:docMk/>
            <pc:sldMk cId="1132172006" sldId="273"/>
            <ac:grpSpMk id="10610" creationId="{389BA1AF-9EE8-A7C5-8EF5-0C8AC7340FBA}"/>
          </ac:grpSpMkLst>
        </pc:grpChg>
        <pc:grpChg chg="add del mod">
          <ac:chgData name="Kravchenko, Alexandra [MEDRU]" userId="d82136d5-0d16-491f-9c55-52bc746406f9" providerId="ADAL" clId="{FE012580-D2BE-4180-A6F0-F3578EAF5336}" dt="2023-04-25T21:17:18.724" v="1769" actId="478"/>
          <ac:grpSpMkLst>
            <pc:docMk/>
            <pc:sldMk cId="1132172006" sldId="273"/>
            <ac:grpSpMk id="10613" creationId="{3C0EE7D8-0F16-D4B2-93C5-0D052642B348}"/>
          </ac:grpSpMkLst>
        </pc:grpChg>
        <pc:grpChg chg="add mod">
          <ac:chgData name="Kravchenko, Alexandra [MEDRU]" userId="d82136d5-0d16-491f-9c55-52bc746406f9" providerId="ADAL" clId="{FE012580-D2BE-4180-A6F0-F3578EAF5336}" dt="2023-04-25T21:17:28.421" v="1772" actId="1076"/>
          <ac:grpSpMkLst>
            <pc:docMk/>
            <pc:sldMk cId="1132172006" sldId="273"/>
            <ac:grpSpMk id="10616" creationId="{70EED872-6FC0-5BEF-009D-E4B42959606D}"/>
          </ac:grpSpMkLst>
        </pc:grpChg>
        <pc:grpChg chg="add mod">
          <ac:chgData name="Kravchenko, Alexandra [MEDRU]" userId="d82136d5-0d16-491f-9c55-52bc746406f9" providerId="ADAL" clId="{FE012580-D2BE-4180-A6F0-F3578EAF5336}" dt="2023-04-25T21:17:36.309" v="1774" actId="1076"/>
          <ac:grpSpMkLst>
            <pc:docMk/>
            <pc:sldMk cId="1132172006" sldId="273"/>
            <ac:grpSpMk id="10619" creationId="{9CBD4B22-E4CF-548A-138A-5F154CEC50DD}"/>
          </ac:grpSpMkLst>
        </pc:grpChg>
        <pc:grpChg chg="add mod">
          <ac:chgData name="Kravchenko, Alexandra [MEDRU]" userId="d82136d5-0d16-491f-9c55-52bc746406f9" providerId="ADAL" clId="{FE012580-D2BE-4180-A6F0-F3578EAF5336}" dt="2023-04-25T21:17:41.411" v="1776" actId="1076"/>
          <ac:grpSpMkLst>
            <pc:docMk/>
            <pc:sldMk cId="1132172006" sldId="273"/>
            <ac:grpSpMk id="10622" creationId="{D08326EE-0379-A404-4467-D6484BD3EB73}"/>
          </ac:grpSpMkLst>
        </pc:grpChg>
        <pc:grpChg chg="add mod">
          <ac:chgData name="Kravchenko, Alexandra [MEDRU]" userId="d82136d5-0d16-491f-9c55-52bc746406f9" providerId="ADAL" clId="{FE012580-D2BE-4180-A6F0-F3578EAF5336}" dt="2023-04-25T21:17:46.337" v="1778" actId="1076"/>
          <ac:grpSpMkLst>
            <pc:docMk/>
            <pc:sldMk cId="1132172006" sldId="273"/>
            <ac:grpSpMk id="10625" creationId="{F2FD28EF-76F1-33A8-77D5-17DB90FC4A04}"/>
          </ac:grpSpMkLst>
        </pc:grpChg>
        <pc:grpChg chg="add mod">
          <ac:chgData name="Kravchenko, Alexandra [MEDRU]" userId="d82136d5-0d16-491f-9c55-52bc746406f9" providerId="ADAL" clId="{FE012580-D2BE-4180-A6F0-F3578EAF5336}" dt="2023-04-25T21:17:55.299" v="1780" actId="1076"/>
          <ac:grpSpMkLst>
            <pc:docMk/>
            <pc:sldMk cId="1132172006" sldId="273"/>
            <ac:grpSpMk id="10628" creationId="{2F4E9A6D-ECAA-695B-CA74-34FC6486AB7F}"/>
          </ac:grpSpMkLst>
        </pc:grpChg>
        <pc:grpChg chg="add mod">
          <ac:chgData name="Kravchenko, Alexandra [MEDRU]" userId="d82136d5-0d16-491f-9c55-52bc746406f9" providerId="ADAL" clId="{FE012580-D2BE-4180-A6F0-F3578EAF5336}" dt="2023-04-25T21:18:16.217" v="1782" actId="1076"/>
          <ac:grpSpMkLst>
            <pc:docMk/>
            <pc:sldMk cId="1132172006" sldId="273"/>
            <ac:grpSpMk id="10631" creationId="{BBCD7F02-B568-B098-1D8D-6E7F915123D6}"/>
          </ac:grpSpMkLst>
        </pc:grpChg>
        <pc:grpChg chg="add mod">
          <ac:chgData name="Kravchenko, Alexandra [MEDRU]" userId="d82136d5-0d16-491f-9c55-52bc746406f9" providerId="ADAL" clId="{FE012580-D2BE-4180-A6F0-F3578EAF5336}" dt="2023-04-25T21:18:16.217" v="1782" actId="1076"/>
          <ac:grpSpMkLst>
            <pc:docMk/>
            <pc:sldMk cId="1132172006" sldId="273"/>
            <ac:grpSpMk id="10634" creationId="{00629863-6CF1-E584-1D7B-D25CD1E46B36}"/>
          </ac:grpSpMkLst>
        </pc:grpChg>
        <pc:grpChg chg="add mod">
          <ac:chgData name="Kravchenko, Alexandra [MEDRU]" userId="d82136d5-0d16-491f-9c55-52bc746406f9" providerId="ADAL" clId="{FE012580-D2BE-4180-A6F0-F3578EAF5336}" dt="2023-04-25T21:18:16.217" v="1782" actId="1076"/>
          <ac:grpSpMkLst>
            <pc:docMk/>
            <pc:sldMk cId="1132172006" sldId="273"/>
            <ac:grpSpMk id="10637" creationId="{23C0311E-23B7-57D8-E827-7BAF3AA540F8}"/>
          </ac:grpSpMkLst>
        </pc:grpChg>
        <pc:grpChg chg="add mod">
          <ac:chgData name="Kravchenko, Alexandra [MEDRU]" userId="d82136d5-0d16-491f-9c55-52bc746406f9" providerId="ADAL" clId="{FE012580-D2BE-4180-A6F0-F3578EAF5336}" dt="2023-04-25T21:18:16.217" v="1782" actId="1076"/>
          <ac:grpSpMkLst>
            <pc:docMk/>
            <pc:sldMk cId="1132172006" sldId="273"/>
            <ac:grpSpMk id="10640" creationId="{C0602601-2830-B0B3-8B4A-C7E01885C027}"/>
          </ac:grpSpMkLst>
        </pc:grpChg>
        <pc:grpChg chg="add mod">
          <ac:chgData name="Kravchenko, Alexandra [MEDRU]" userId="d82136d5-0d16-491f-9c55-52bc746406f9" providerId="ADAL" clId="{FE012580-D2BE-4180-A6F0-F3578EAF5336}" dt="2023-04-25T21:18:16.217" v="1782" actId="1076"/>
          <ac:grpSpMkLst>
            <pc:docMk/>
            <pc:sldMk cId="1132172006" sldId="273"/>
            <ac:grpSpMk id="10643" creationId="{7A43F9FB-33FC-D519-A57C-21F86BA60A87}"/>
          </ac:grpSpMkLst>
        </pc:grpChg>
        <pc:grpChg chg="add mod">
          <ac:chgData name="Kravchenko, Alexandra [MEDRU]" userId="d82136d5-0d16-491f-9c55-52bc746406f9" providerId="ADAL" clId="{FE012580-D2BE-4180-A6F0-F3578EAF5336}" dt="2023-04-25T21:18:16.217" v="1782" actId="1076"/>
          <ac:grpSpMkLst>
            <pc:docMk/>
            <pc:sldMk cId="1132172006" sldId="273"/>
            <ac:grpSpMk id="10646" creationId="{0E2F16EC-D0D6-AE87-2B17-561E4BCB744B}"/>
          </ac:grpSpMkLst>
        </pc:grpChg>
        <pc:grpChg chg="add mod">
          <ac:chgData name="Kravchenko, Alexandra [MEDRU]" userId="d82136d5-0d16-491f-9c55-52bc746406f9" providerId="ADAL" clId="{FE012580-D2BE-4180-A6F0-F3578EAF5336}" dt="2023-04-25T21:18:25.141" v="1784" actId="1076"/>
          <ac:grpSpMkLst>
            <pc:docMk/>
            <pc:sldMk cId="1132172006" sldId="273"/>
            <ac:grpSpMk id="10649" creationId="{0F7507E7-C3B7-3188-62FB-B381A61D8985}"/>
          </ac:grpSpMkLst>
        </pc:grpChg>
        <pc:grpChg chg="add mod">
          <ac:chgData name="Kravchenko, Alexandra [MEDRU]" userId="d82136d5-0d16-491f-9c55-52bc746406f9" providerId="ADAL" clId="{FE012580-D2BE-4180-A6F0-F3578EAF5336}" dt="2023-04-25T21:18:25.141" v="1784" actId="1076"/>
          <ac:grpSpMkLst>
            <pc:docMk/>
            <pc:sldMk cId="1132172006" sldId="273"/>
            <ac:grpSpMk id="10652" creationId="{739C19B5-1682-338C-4E4A-4699AE7C12CB}"/>
          </ac:grpSpMkLst>
        </pc:grpChg>
        <pc:grpChg chg="add mod">
          <ac:chgData name="Kravchenko, Alexandra [MEDRU]" userId="d82136d5-0d16-491f-9c55-52bc746406f9" providerId="ADAL" clId="{FE012580-D2BE-4180-A6F0-F3578EAF5336}" dt="2023-04-25T21:18:25.141" v="1784" actId="1076"/>
          <ac:grpSpMkLst>
            <pc:docMk/>
            <pc:sldMk cId="1132172006" sldId="273"/>
            <ac:grpSpMk id="10655" creationId="{079E7C2B-F727-745F-ED4C-5D51E964789F}"/>
          </ac:grpSpMkLst>
        </pc:grpChg>
        <pc:grpChg chg="add mod">
          <ac:chgData name="Kravchenko, Alexandra [MEDRU]" userId="d82136d5-0d16-491f-9c55-52bc746406f9" providerId="ADAL" clId="{FE012580-D2BE-4180-A6F0-F3578EAF5336}" dt="2023-04-25T21:18:25.141" v="1784" actId="1076"/>
          <ac:grpSpMkLst>
            <pc:docMk/>
            <pc:sldMk cId="1132172006" sldId="273"/>
            <ac:grpSpMk id="10658" creationId="{0722FAAD-AAFB-5B77-2AE4-D8FD66440AAC}"/>
          </ac:grpSpMkLst>
        </pc:grpChg>
        <pc:grpChg chg="add mod">
          <ac:chgData name="Kravchenko, Alexandra [MEDRU]" userId="d82136d5-0d16-491f-9c55-52bc746406f9" providerId="ADAL" clId="{FE012580-D2BE-4180-A6F0-F3578EAF5336}" dt="2023-04-25T21:18:25.141" v="1784" actId="1076"/>
          <ac:grpSpMkLst>
            <pc:docMk/>
            <pc:sldMk cId="1132172006" sldId="273"/>
            <ac:grpSpMk id="10661" creationId="{0C14CF90-3F38-8EE5-9C9B-60D69ECFE970}"/>
          </ac:grpSpMkLst>
        </pc:grpChg>
        <pc:grpChg chg="add mod">
          <ac:chgData name="Kravchenko, Alexandra [MEDRU]" userId="d82136d5-0d16-491f-9c55-52bc746406f9" providerId="ADAL" clId="{FE012580-D2BE-4180-A6F0-F3578EAF5336}" dt="2023-04-25T21:18:25.141" v="1784" actId="1076"/>
          <ac:grpSpMkLst>
            <pc:docMk/>
            <pc:sldMk cId="1132172006" sldId="273"/>
            <ac:grpSpMk id="10664" creationId="{EEAFE1A5-F760-598E-AC06-E0653E112A08}"/>
          </ac:grpSpMkLst>
        </pc:grpChg>
        <pc:grpChg chg="add mod">
          <ac:chgData name="Kravchenko, Alexandra [MEDRU]" userId="d82136d5-0d16-491f-9c55-52bc746406f9" providerId="ADAL" clId="{FE012580-D2BE-4180-A6F0-F3578EAF5336}" dt="2023-04-25T21:18:32.268" v="1786" actId="1076"/>
          <ac:grpSpMkLst>
            <pc:docMk/>
            <pc:sldMk cId="1132172006" sldId="273"/>
            <ac:grpSpMk id="10667" creationId="{97F68CE1-1CF8-BBB8-5523-338A49A9AAC5}"/>
          </ac:grpSpMkLst>
        </pc:grpChg>
        <pc:grpChg chg="add mod">
          <ac:chgData name="Kravchenko, Alexandra [MEDRU]" userId="d82136d5-0d16-491f-9c55-52bc746406f9" providerId="ADAL" clId="{FE012580-D2BE-4180-A6F0-F3578EAF5336}" dt="2023-04-25T21:18:32.268" v="1786" actId="1076"/>
          <ac:grpSpMkLst>
            <pc:docMk/>
            <pc:sldMk cId="1132172006" sldId="273"/>
            <ac:grpSpMk id="10670" creationId="{204A62C8-110A-304A-B6B0-4F2BACEC87B7}"/>
          </ac:grpSpMkLst>
        </pc:grpChg>
        <pc:grpChg chg="add mod">
          <ac:chgData name="Kravchenko, Alexandra [MEDRU]" userId="d82136d5-0d16-491f-9c55-52bc746406f9" providerId="ADAL" clId="{FE012580-D2BE-4180-A6F0-F3578EAF5336}" dt="2023-04-25T21:18:32.268" v="1786" actId="1076"/>
          <ac:grpSpMkLst>
            <pc:docMk/>
            <pc:sldMk cId="1132172006" sldId="273"/>
            <ac:grpSpMk id="10673" creationId="{C02C9E49-E002-8678-5F26-C7E377CA46FD}"/>
          </ac:grpSpMkLst>
        </pc:grpChg>
        <pc:grpChg chg="add mod">
          <ac:chgData name="Kravchenko, Alexandra [MEDRU]" userId="d82136d5-0d16-491f-9c55-52bc746406f9" providerId="ADAL" clId="{FE012580-D2BE-4180-A6F0-F3578EAF5336}" dt="2023-04-25T21:18:32.268" v="1786" actId="1076"/>
          <ac:grpSpMkLst>
            <pc:docMk/>
            <pc:sldMk cId="1132172006" sldId="273"/>
            <ac:grpSpMk id="10676" creationId="{AEAAB199-7417-EF2A-B85B-58349B8BE1F0}"/>
          </ac:grpSpMkLst>
        </pc:grpChg>
        <pc:grpChg chg="add mod">
          <ac:chgData name="Kravchenko, Alexandra [MEDRU]" userId="d82136d5-0d16-491f-9c55-52bc746406f9" providerId="ADAL" clId="{FE012580-D2BE-4180-A6F0-F3578EAF5336}" dt="2023-04-25T21:18:32.268" v="1786" actId="1076"/>
          <ac:grpSpMkLst>
            <pc:docMk/>
            <pc:sldMk cId="1132172006" sldId="273"/>
            <ac:grpSpMk id="10679" creationId="{D967373A-E241-99CB-3F63-C7218C7ABB94}"/>
          </ac:grpSpMkLst>
        </pc:grpChg>
        <pc:grpChg chg="add mod">
          <ac:chgData name="Kravchenko, Alexandra [MEDRU]" userId="d82136d5-0d16-491f-9c55-52bc746406f9" providerId="ADAL" clId="{FE012580-D2BE-4180-A6F0-F3578EAF5336}" dt="2023-04-25T21:18:32.268" v="1786" actId="1076"/>
          <ac:grpSpMkLst>
            <pc:docMk/>
            <pc:sldMk cId="1132172006" sldId="273"/>
            <ac:grpSpMk id="10682" creationId="{7E1284AC-05CA-7ADB-EECA-26EFBE52FB18}"/>
          </ac:grpSpMkLst>
        </pc:grpChg>
        <pc:grpChg chg="add mod">
          <ac:chgData name="Kravchenko, Alexandra [MEDRU]" userId="d82136d5-0d16-491f-9c55-52bc746406f9" providerId="ADAL" clId="{FE012580-D2BE-4180-A6F0-F3578EAF5336}" dt="2023-04-27T08:16:46.529" v="2623" actId="1076"/>
          <ac:grpSpMkLst>
            <pc:docMk/>
            <pc:sldMk cId="1132172006" sldId="273"/>
            <ac:grpSpMk id="10685" creationId="{B6B22105-9B4A-55E9-144A-D4221E7789E1}"/>
          </ac:grpSpMkLst>
        </pc:grpChg>
        <pc:grpChg chg="add mod">
          <ac:chgData name="Kravchenko, Alexandra [MEDRU]" userId="d82136d5-0d16-491f-9c55-52bc746406f9" providerId="ADAL" clId="{FE012580-D2BE-4180-A6F0-F3578EAF5336}" dt="2023-04-25T21:18:39.763" v="1788" actId="1076"/>
          <ac:grpSpMkLst>
            <pc:docMk/>
            <pc:sldMk cId="1132172006" sldId="273"/>
            <ac:grpSpMk id="10688" creationId="{CE0A72BE-9517-AB09-A823-626F25EA4A97}"/>
          </ac:grpSpMkLst>
        </pc:grpChg>
        <pc:grpChg chg="add mod">
          <ac:chgData name="Kravchenko, Alexandra [MEDRU]" userId="d82136d5-0d16-491f-9c55-52bc746406f9" providerId="ADAL" clId="{FE012580-D2BE-4180-A6F0-F3578EAF5336}" dt="2023-04-27T08:18:14.518" v="2628" actId="1076"/>
          <ac:grpSpMkLst>
            <pc:docMk/>
            <pc:sldMk cId="1132172006" sldId="273"/>
            <ac:grpSpMk id="10691" creationId="{997DE131-5636-FC66-CFF8-5FAEF28E5D6A}"/>
          </ac:grpSpMkLst>
        </pc:grpChg>
        <pc:grpChg chg="add mod">
          <ac:chgData name="Kravchenko, Alexandra [MEDRU]" userId="d82136d5-0d16-491f-9c55-52bc746406f9" providerId="ADAL" clId="{FE012580-D2BE-4180-A6F0-F3578EAF5336}" dt="2023-04-25T21:18:39.763" v="1788" actId="1076"/>
          <ac:grpSpMkLst>
            <pc:docMk/>
            <pc:sldMk cId="1132172006" sldId="273"/>
            <ac:grpSpMk id="10694" creationId="{B93C5D85-98D3-C94C-C1DE-114DBC15882E}"/>
          </ac:grpSpMkLst>
        </pc:grpChg>
        <pc:grpChg chg="add mod">
          <ac:chgData name="Kravchenko, Alexandra [MEDRU]" userId="d82136d5-0d16-491f-9c55-52bc746406f9" providerId="ADAL" clId="{FE012580-D2BE-4180-A6F0-F3578EAF5336}" dt="2023-04-25T21:18:39.763" v="1788" actId="1076"/>
          <ac:grpSpMkLst>
            <pc:docMk/>
            <pc:sldMk cId="1132172006" sldId="273"/>
            <ac:grpSpMk id="10697" creationId="{CAD39B92-04C2-6360-FB3E-6A7A9E948995}"/>
          </ac:grpSpMkLst>
        </pc:grpChg>
        <pc:grpChg chg="add mod">
          <ac:chgData name="Kravchenko, Alexandra [MEDRU]" userId="d82136d5-0d16-491f-9c55-52bc746406f9" providerId="ADAL" clId="{FE012580-D2BE-4180-A6F0-F3578EAF5336}" dt="2023-04-25T21:18:39.763" v="1788" actId="1076"/>
          <ac:grpSpMkLst>
            <pc:docMk/>
            <pc:sldMk cId="1132172006" sldId="273"/>
            <ac:grpSpMk id="10700" creationId="{5BA0317A-2A4C-CAFA-3F06-A81E818779D8}"/>
          </ac:grpSpMkLst>
        </pc:grpChg>
        <pc:grpChg chg="add mod">
          <ac:chgData name="Kravchenko, Alexandra [MEDRU]" userId="d82136d5-0d16-491f-9c55-52bc746406f9" providerId="ADAL" clId="{FE012580-D2BE-4180-A6F0-F3578EAF5336}" dt="2023-04-25T21:18:47.776" v="1790" actId="1076"/>
          <ac:grpSpMkLst>
            <pc:docMk/>
            <pc:sldMk cId="1132172006" sldId="273"/>
            <ac:grpSpMk id="10703" creationId="{26113CC1-99DF-338F-31A3-107359061690}"/>
          </ac:grpSpMkLst>
        </pc:grpChg>
        <pc:grpChg chg="add mod">
          <ac:chgData name="Kravchenko, Alexandra [MEDRU]" userId="d82136d5-0d16-491f-9c55-52bc746406f9" providerId="ADAL" clId="{FE012580-D2BE-4180-A6F0-F3578EAF5336}" dt="2023-04-25T21:18:47.776" v="1790" actId="1076"/>
          <ac:grpSpMkLst>
            <pc:docMk/>
            <pc:sldMk cId="1132172006" sldId="273"/>
            <ac:grpSpMk id="10706" creationId="{FD7CE2F9-B74E-D7C7-0286-FFE9AC954975}"/>
          </ac:grpSpMkLst>
        </pc:grpChg>
        <pc:grpChg chg="add mod">
          <ac:chgData name="Kravchenko, Alexandra [MEDRU]" userId="d82136d5-0d16-491f-9c55-52bc746406f9" providerId="ADAL" clId="{FE012580-D2BE-4180-A6F0-F3578EAF5336}" dt="2023-04-25T21:18:47.776" v="1790" actId="1076"/>
          <ac:grpSpMkLst>
            <pc:docMk/>
            <pc:sldMk cId="1132172006" sldId="273"/>
            <ac:grpSpMk id="10709" creationId="{0DD940DB-18AC-EC1A-FB44-EC84A74A120E}"/>
          </ac:grpSpMkLst>
        </pc:grpChg>
        <pc:grpChg chg="add mod">
          <ac:chgData name="Kravchenko, Alexandra [MEDRU]" userId="d82136d5-0d16-491f-9c55-52bc746406f9" providerId="ADAL" clId="{FE012580-D2BE-4180-A6F0-F3578EAF5336}" dt="2023-04-25T21:18:47.776" v="1790" actId="1076"/>
          <ac:grpSpMkLst>
            <pc:docMk/>
            <pc:sldMk cId="1132172006" sldId="273"/>
            <ac:grpSpMk id="10712" creationId="{3B41072F-BC40-18AC-1BB5-99CDA7CA9C06}"/>
          </ac:grpSpMkLst>
        </pc:grpChg>
        <pc:grpChg chg="add mod">
          <ac:chgData name="Kravchenko, Alexandra [MEDRU]" userId="d82136d5-0d16-491f-9c55-52bc746406f9" providerId="ADAL" clId="{FE012580-D2BE-4180-A6F0-F3578EAF5336}" dt="2023-04-25T21:18:47.776" v="1790" actId="1076"/>
          <ac:grpSpMkLst>
            <pc:docMk/>
            <pc:sldMk cId="1132172006" sldId="273"/>
            <ac:grpSpMk id="10715" creationId="{31997DFE-495B-2D89-3BDF-290B43E4A6BA}"/>
          </ac:grpSpMkLst>
        </pc:grpChg>
        <pc:grpChg chg="add mod">
          <ac:chgData name="Kravchenko, Alexandra [MEDRU]" userId="d82136d5-0d16-491f-9c55-52bc746406f9" providerId="ADAL" clId="{FE012580-D2BE-4180-A6F0-F3578EAF5336}" dt="2023-04-25T21:18:47.776" v="1790" actId="1076"/>
          <ac:grpSpMkLst>
            <pc:docMk/>
            <pc:sldMk cId="1132172006" sldId="273"/>
            <ac:grpSpMk id="10718" creationId="{DD266312-16B1-89D5-9CAA-0A41CD1209E0}"/>
          </ac:grpSpMkLst>
        </pc:grpChg>
        <pc:grpChg chg="add mod">
          <ac:chgData name="Kravchenko, Alexandra [MEDRU]" userId="d82136d5-0d16-491f-9c55-52bc746406f9" providerId="ADAL" clId="{FE012580-D2BE-4180-A6F0-F3578EAF5336}" dt="2023-04-25T21:18:53.108" v="1792" actId="1076"/>
          <ac:grpSpMkLst>
            <pc:docMk/>
            <pc:sldMk cId="1132172006" sldId="273"/>
            <ac:grpSpMk id="10721" creationId="{33A903AB-8124-8DB6-9ACB-A17D3E3EABF1}"/>
          </ac:grpSpMkLst>
        </pc:grpChg>
        <pc:grpChg chg="add mod">
          <ac:chgData name="Kravchenko, Alexandra [MEDRU]" userId="d82136d5-0d16-491f-9c55-52bc746406f9" providerId="ADAL" clId="{FE012580-D2BE-4180-A6F0-F3578EAF5336}" dt="2023-04-25T21:18:53.108" v="1792" actId="1076"/>
          <ac:grpSpMkLst>
            <pc:docMk/>
            <pc:sldMk cId="1132172006" sldId="273"/>
            <ac:grpSpMk id="10724" creationId="{D0B4F594-6C45-A0CD-6F25-91C3907605E9}"/>
          </ac:grpSpMkLst>
        </pc:grpChg>
        <pc:grpChg chg="add mod">
          <ac:chgData name="Kravchenko, Alexandra [MEDRU]" userId="d82136d5-0d16-491f-9c55-52bc746406f9" providerId="ADAL" clId="{FE012580-D2BE-4180-A6F0-F3578EAF5336}" dt="2023-04-25T21:18:53.108" v="1792" actId="1076"/>
          <ac:grpSpMkLst>
            <pc:docMk/>
            <pc:sldMk cId="1132172006" sldId="273"/>
            <ac:grpSpMk id="10727" creationId="{22BBC941-86D9-E7E8-BCCE-25F8AEE34C53}"/>
          </ac:grpSpMkLst>
        </pc:grpChg>
        <pc:grpChg chg="add mod">
          <ac:chgData name="Kravchenko, Alexandra [MEDRU]" userId="d82136d5-0d16-491f-9c55-52bc746406f9" providerId="ADAL" clId="{FE012580-D2BE-4180-A6F0-F3578EAF5336}" dt="2023-04-25T21:18:53.108" v="1792" actId="1076"/>
          <ac:grpSpMkLst>
            <pc:docMk/>
            <pc:sldMk cId="1132172006" sldId="273"/>
            <ac:grpSpMk id="10730" creationId="{985895A7-7988-C676-F0FA-95D9E0C5F41C}"/>
          </ac:grpSpMkLst>
        </pc:grpChg>
        <pc:grpChg chg="add mod">
          <ac:chgData name="Kravchenko, Alexandra [MEDRU]" userId="d82136d5-0d16-491f-9c55-52bc746406f9" providerId="ADAL" clId="{FE012580-D2BE-4180-A6F0-F3578EAF5336}" dt="2023-04-25T21:18:53.108" v="1792" actId="1076"/>
          <ac:grpSpMkLst>
            <pc:docMk/>
            <pc:sldMk cId="1132172006" sldId="273"/>
            <ac:grpSpMk id="10733" creationId="{6628734F-6BB0-79C3-293D-A5D64E01E5F0}"/>
          </ac:grpSpMkLst>
        </pc:grpChg>
        <pc:grpChg chg="add mod">
          <ac:chgData name="Kravchenko, Alexandra [MEDRU]" userId="d82136d5-0d16-491f-9c55-52bc746406f9" providerId="ADAL" clId="{FE012580-D2BE-4180-A6F0-F3578EAF5336}" dt="2023-04-25T21:18:53.108" v="1792" actId="1076"/>
          <ac:grpSpMkLst>
            <pc:docMk/>
            <pc:sldMk cId="1132172006" sldId="273"/>
            <ac:grpSpMk id="10736" creationId="{23D37381-A6E4-85BB-8884-6F8CEF437A75}"/>
          </ac:grpSpMkLst>
        </pc:grpChg>
        <pc:grpChg chg="add mod">
          <ac:chgData name="Kravchenko, Alexandra [MEDRU]" userId="d82136d5-0d16-491f-9c55-52bc746406f9" providerId="ADAL" clId="{FE012580-D2BE-4180-A6F0-F3578EAF5336}" dt="2023-04-25T21:19:00.618" v="1794" actId="1076"/>
          <ac:grpSpMkLst>
            <pc:docMk/>
            <pc:sldMk cId="1132172006" sldId="273"/>
            <ac:grpSpMk id="10739" creationId="{F9DAF83C-F601-A72A-921B-DC3977A4AD92}"/>
          </ac:grpSpMkLst>
        </pc:grpChg>
        <pc:grpChg chg="add mod">
          <ac:chgData name="Kravchenko, Alexandra [MEDRU]" userId="d82136d5-0d16-491f-9c55-52bc746406f9" providerId="ADAL" clId="{FE012580-D2BE-4180-A6F0-F3578EAF5336}" dt="2023-04-25T21:19:00.618" v="1794" actId="1076"/>
          <ac:grpSpMkLst>
            <pc:docMk/>
            <pc:sldMk cId="1132172006" sldId="273"/>
            <ac:grpSpMk id="10742" creationId="{B9883A81-38A3-E39F-D2FB-F57131DBD335}"/>
          </ac:grpSpMkLst>
        </pc:grpChg>
        <pc:grpChg chg="add mod">
          <ac:chgData name="Kravchenko, Alexandra [MEDRU]" userId="d82136d5-0d16-491f-9c55-52bc746406f9" providerId="ADAL" clId="{FE012580-D2BE-4180-A6F0-F3578EAF5336}" dt="2023-04-25T21:19:00.618" v="1794" actId="1076"/>
          <ac:grpSpMkLst>
            <pc:docMk/>
            <pc:sldMk cId="1132172006" sldId="273"/>
            <ac:grpSpMk id="10745" creationId="{6D048543-3B7D-7E6A-ADAF-03E77584D10E}"/>
          </ac:grpSpMkLst>
        </pc:grpChg>
        <pc:grpChg chg="add mod">
          <ac:chgData name="Kravchenko, Alexandra [MEDRU]" userId="d82136d5-0d16-491f-9c55-52bc746406f9" providerId="ADAL" clId="{FE012580-D2BE-4180-A6F0-F3578EAF5336}" dt="2023-04-25T21:19:00.618" v="1794" actId="1076"/>
          <ac:grpSpMkLst>
            <pc:docMk/>
            <pc:sldMk cId="1132172006" sldId="273"/>
            <ac:grpSpMk id="10748" creationId="{F80E2C37-2072-3AEA-B2B7-E8D6955EB07C}"/>
          </ac:grpSpMkLst>
        </pc:grpChg>
        <pc:grpChg chg="add mod">
          <ac:chgData name="Kravchenko, Alexandra [MEDRU]" userId="d82136d5-0d16-491f-9c55-52bc746406f9" providerId="ADAL" clId="{FE012580-D2BE-4180-A6F0-F3578EAF5336}" dt="2023-04-25T21:19:00.618" v="1794" actId="1076"/>
          <ac:grpSpMkLst>
            <pc:docMk/>
            <pc:sldMk cId="1132172006" sldId="273"/>
            <ac:grpSpMk id="10751" creationId="{0B9C8B46-F4AB-9891-921B-A34A80E91AB6}"/>
          </ac:grpSpMkLst>
        </pc:grpChg>
        <pc:grpChg chg="add mod">
          <ac:chgData name="Kravchenko, Alexandra [MEDRU]" userId="d82136d5-0d16-491f-9c55-52bc746406f9" providerId="ADAL" clId="{FE012580-D2BE-4180-A6F0-F3578EAF5336}" dt="2023-04-25T21:19:00.618" v="1794" actId="1076"/>
          <ac:grpSpMkLst>
            <pc:docMk/>
            <pc:sldMk cId="1132172006" sldId="273"/>
            <ac:grpSpMk id="10754" creationId="{6CE303F8-B421-2F6F-7C37-16C924056207}"/>
          </ac:grpSpMkLst>
        </pc:grpChg>
        <pc:graphicFrameChg chg="mod modGraphic">
          <ac:chgData name="Kravchenko, Alexandra [MEDRU]" userId="d82136d5-0d16-491f-9c55-52bc746406f9" providerId="ADAL" clId="{FE012580-D2BE-4180-A6F0-F3578EAF5336}" dt="2023-04-27T09:26:16.002" v="2908" actId="20577"/>
          <ac:graphicFrameMkLst>
            <pc:docMk/>
            <pc:sldMk cId="1132172006" sldId="273"/>
            <ac:graphicFrameMk id="3" creationId="{8543248F-63A1-33B2-D126-B6A814169AF4}"/>
          </ac:graphicFrameMkLst>
        </pc:graphicFrameChg>
        <pc:picChg chg="add mod">
          <ac:chgData name="Kravchenko, Alexandra [MEDRU]" userId="d82136d5-0d16-491f-9c55-52bc746406f9" providerId="ADAL" clId="{FE012580-D2BE-4180-A6F0-F3578EAF5336}" dt="2023-04-27T08:16:58.995" v="2626" actId="1076"/>
          <ac:picMkLst>
            <pc:docMk/>
            <pc:sldMk cId="1132172006" sldId="273"/>
            <ac:picMk id="2" creationId="{20F901CE-F51D-55B1-F34E-504D001791DB}"/>
          </ac:picMkLst>
        </pc:picChg>
        <pc:picChg chg="add del mod">
          <ac:chgData name="Kravchenko, Alexandra [MEDRU]" userId="d82136d5-0d16-491f-9c55-52bc746406f9" providerId="ADAL" clId="{FE012580-D2BE-4180-A6F0-F3578EAF5336}" dt="2023-04-25T21:07:31.563" v="1607" actId="478"/>
          <ac:picMkLst>
            <pc:docMk/>
            <pc:sldMk cId="1132172006" sldId="273"/>
            <ac:picMk id="2" creationId="{C0DC8257-43AC-2B18-0483-33BA0CB6CD5A}"/>
          </ac:picMkLst>
        </pc:picChg>
        <pc:picChg chg="add del mod">
          <ac:chgData name="Kravchenko, Alexandra [MEDRU]" userId="d82136d5-0d16-491f-9c55-52bc746406f9" providerId="ADAL" clId="{FE012580-D2BE-4180-A6F0-F3578EAF5336}" dt="2023-04-25T21:10:39.414" v="1663" actId="478"/>
          <ac:picMkLst>
            <pc:docMk/>
            <pc:sldMk cId="1132172006" sldId="273"/>
            <ac:picMk id="6" creationId="{2406061E-A232-654E-C46F-3A363EC63102}"/>
          </ac:picMkLst>
        </pc:picChg>
        <pc:picChg chg="add del mod">
          <ac:chgData name="Kravchenko, Alexandra [MEDRU]" userId="d82136d5-0d16-491f-9c55-52bc746406f9" providerId="ADAL" clId="{FE012580-D2BE-4180-A6F0-F3578EAF5336}" dt="2023-04-25T21:10:38.599" v="1662" actId="478"/>
          <ac:picMkLst>
            <pc:docMk/>
            <pc:sldMk cId="1132172006" sldId="273"/>
            <ac:picMk id="7" creationId="{0ED916AA-737E-B8DE-D9C3-2CDC09943F1B}"/>
          </ac:picMkLst>
        </pc:picChg>
        <pc:picChg chg="add del mod">
          <ac:chgData name="Kravchenko, Alexandra [MEDRU]" userId="d82136d5-0d16-491f-9c55-52bc746406f9" providerId="ADAL" clId="{FE012580-D2BE-4180-A6F0-F3578EAF5336}" dt="2023-04-25T21:10:37.742" v="1661" actId="478"/>
          <ac:picMkLst>
            <pc:docMk/>
            <pc:sldMk cId="1132172006" sldId="273"/>
            <ac:picMk id="8" creationId="{DAB2E511-F4F7-1EC6-D08B-4A78A09F95E0}"/>
          </ac:picMkLst>
        </pc:picChg>
        <pc:picChg chg="add mod">
          <ac:chgData name="Kravchenko, Alexandra [MEDRU]" userId="d82136d5-0d16-491f-9c55-52bc746406f9" providerId="ADAL" clId="{FE012580-D2BE-4180-A6F0-F3578EAF5336}" dt="2023-04-25T21:10:34.911" v="1660" actId="1076"/>
          <ac:picMkLst>
            <pc:docMk/>
            <pc:sldMk cId="1132172006" sldId="273"/>
            <ac:picMk id="9" creationId="{38450683-0337-AFCD-CEC6-8D46FAF279E6}"/>
          </ac:picMkLst>
        </pc:picChg>
        <pc:picChg chg="add del mod">
          <ac:chgData name="Kravchenko, Alexandra [MEDRU]" userId="d82136d5-0d16-491f-9c55-52bc746406f9" providerId="ADAL" clId="{FE012580-D2BE-4180-A6F0-F3578EAF5336}" dt="2023-04-25T21:11:37.329" v="1681" actId="478"/>
          <ac:picMkLst>
            <pc:docMk/>
            <pc:sldMk cId="1132172006" sldId="273"/>
            <ac:picMk id="9336" creationId="{3C9D1D4B-25A9-E0F4-8A4E-D05C5B7A9E28}"/>
          </ac:picMkLst>
        </pc:picChg>
        <pc:picChg chg="add del mod">
          <ac:chgData name="Kravchenko, Alexandra [MEDRU]" userId="d82136d5-0d16-491f-9c55-52bc746406f9" providerId="ADAL" clId="{FE012580-D2BE-4180-A6F0-F3578EAF5336}" dt="2023-04-25T21:07:45.689" v="1616" actId="478"/>
          <ac:picMkLst>
            <pc:docMk/>
            <pc:sldMk cId="1132172006" sldId="273"/>
            <ac:picMk id="9337" creationId="{084FBCF7-6829-93D0-F299-FAD4D9428FC2}"/>
          </ac:picMkLst>
        </pc:picChg>
        <pc:picChg chg="add del mod">
          <ac:chgData name="Kravchenko, Alexandra [MEDRU]" userId="d82136d5-0d16-491f-9c55-52bc746406f9" providerId="ADAL" clId="{FE012580-D2BE-4180-A6F0-F3578EAF5336}" dt="2023-04-25T21:11:34.868" v="1680" actId="478"/>
          <ac:picMkLst>
            <pc:docMk/>
            <pc:sldMk cId="1132172006" sldId="273"/>
            <ac:picMk id="9338" creationId="{4CA7BE5C-80B8-7594-8E37-22C3C03A1ED0}"/>
          </ac:picMkLst>
        </pc:picChg>
        <pc:picChg chg="add del mod">
          <ac:chgData name="Kravchenko, Alexandra [MEDRU]" userId="d82136d5-0d16-491f-9c55-52bc746406f9" providerId="ADAL" clId="{FE012580-D2BE-4180-A6F0-F3578EAF5336}" dt="2023-04-25T21:07:43.626" v="1615" actId="478"/>
          <ac:picMkLst>
            <pc:docMk/>
            <pc:sldMk cId="1132172006" sldId="273"/>
            <ac:picMk id="9339" creationId="{87C50CBD-1444-3FAA-437F-C452E20A8E12}"/>
          </ac:picMkLst>
        </pc:picChg>
        <pc:picChg chg="add del mod">
          <ac:chgData name="Kravchenko, Alexandra [MEDRU]" userId="d82136d5-0d16-491f-9c55-52bc746406f9" providerId="ADAL" clId="{FE012580-D2BE-4180-A6F0-F3578EAF5336}" dt="2023-04-25T21:11:23.251" v="1677" actId="478"/>
          <ac:picMkLst>
            <pc:docMk/>
            <pc:sldMk cId="1132172006" sldId="273"/>
            <ac:picMk id="9340" creationId="{B1C21117-B5C2-2187-EE27-50086610FC6B}"/>
          </ac:picMkLst>
        </pc:picChg>
        <pc:picChg chg="add del mod">
          <ac:chgData name="Kravchenko, Alexandra [MEDRU]" userId="d82136d5-0d16-491f-9c55-52bc746406f9" providerId="ADAL" clId="{FE012580-D2BE-4180-A6F0-F3578EAF5336}" dt="2023-04-25T21:11:14.014" v="1674" actId="478"/>
          <ac:picMkLst>
            <pc:docMk/>
            <pc:sldMk cId="1132172006" sldId="273"/>
            <ac:picMk id="9341" creationId="{2AE856E1-4653-035F-EEF0-CA3FA5BAEE27}"/>
          </ac:picMkLst>
        </pc:picChg>
        <pc:picChg chg="add del mod">
          <ac:chgData name="Kravchenko, Alexandra [MEDRU]" userId="d82136d5-0d16-491f-9c55-52bc746406f9" providerId="ADAL" clId="{FE012580-D2BE-4180-A6F0-F3578EAF5336}" dt="2023-04-25T21:12:07.269" v="1686" actId="478"/>
          <ac:picMkLst>
            <pc:docMk/>
            <pc:sldMk cId="1132172006" sldId="273"/>
            <ac:picMk id="9342" creationId="{37FEE5B4-066D-CF1E-BB9B-99E18A3C5F49}"/>
          </ac:picMkLst>
        </pc:picChg>
        <pc:picChg chg="add del mod">
          <ac:chgData name="Kravchenko, Alexandra [MEDRU]" userId="d82136d5-0d16-491f-9c55-52bc746406f9" providerId="ADAL" clId="{FE012580-D2BE-4180-A6F0-F3578EAF5336}" dt="2023-04-25T21:07:50.218" v="1617" actId="478"/>
          <ac:picMkLst>
            <pc:docMk/>
            <pc:sldMk cId="1132172006" sldId="273"/>
            <ac:picMk id="9343" creationId="{4AEC8BB9-6D22-C06D-EA56-B2D973FCB3D4}"/>
          </ac:picMkLst>
        </pc:picChg>
        <pc:picChg chg="add del mod">
          <ac:chgData name="Kravchenko, Alexandra [MEDRU]" userId="d82136d5-0d16-491f-9c55-52bc746406f9" providerId="ADAL" clId="{FE012580-D2BE-4180-A6F0-F3578EAF5336}" dt="2023-04-25T21:12:07.992" v="1687" actId="478"/>
          <ac:picMkLst>
            <pc:docMk/>
            <pc:sldMk cId="1132172006" sldId="273"/>
            <ac:picMk id="10240" creationId="{983A572F-558A-51EF-946B-F8670E5B2DAC}"/>
          </ac:picMkLst>
        </pc:picChg>
        <pc:picChg chg="add del mod">
          <ac:chgData name="Kravchenko, Alexandra [MEDRU]" userId="d82136d5-0d16-491f-9c55-52bc746406f9" providerId="ADAL" clId="{FE012580-D2BE-4180-A6F0-F3578EAF5336}" dt="2023-04-25T21:12:08.728" v="1688" actId="478"/>
          <ac:picMkLst>
            <pc:docMk/>
            <pc:sldMk cId="1132172006" sldId="273"/>
            <ac:picMk id="10241" creationId="{9B9CBF92-DB37-FAD4-B0D1-E1AD7B3BEFBF}"/>
          </ac:picMkLst>
        </pc:picChg>
        <pc:picChg chg="add del mod">
          <ac:chgData name="Kravchenko, Alexandra [MEDRU]" userId="d82136d5-0d16-491f-9c55-52bc746406f9" providerId="ADAL" clId="{FE012580-D2BE-4180-A6F0-F3578EAF5336}" dt="2023-04-25T21:04:36.428" v="1573" actId="478"/>
          <ac:picMkLst>
            <pc:docMk/>
            <pc:sldMk cId="1132172006" sldId="273"/>
            <ac:picMk id="10242" creationId="{DE7298A5-69D4-02D2-2DA2-349FD76E2365}"/>
          </ac:picMkLst>
        </pc:picChg>
        <pc:picChg chg="add del mod">
          <ac:chgData name="Kravchenko, Alexandra [MEDRU]" userId="d82136d5-0d16-491f-9c55-52bc746406f9" providerId="ADAL" clId="{FE012580-D2BE-4180-A6F0-F3578EAF5336}" dt="2023-04-25T21:12:09.351" v="1689" actId="478"/>
          <ac:picMkLst>
            <pc:docMk/>
            <pc:sldMk cId="1132172006" sldId="273"/>
            <ac:picMk id="10243" creationId="{FBCE9C07-C3AD-38D4-52CA-6B0D0250BC57}"/>
          </ac:picMkLst>
        </pc:picChg>
        <pc:picChg chg="add del mod">
          <ac:chgData name="Kravchenko, Alexandra [MEDRU]" userId="d82136d5-0d16-491f-9c55-52bc746406f9" providerId="ADAL" clId="{FE012580-D2BE-4180-A6F0-F3578EAF5336}" dt="2023-04-25T21:10:40.312" v="1664" actId="478"/>
          <ac:picMkLst>
            <pc:docMk/>
            <pc:sldMk cId="1132172006" sldId="273"/>
            <ac:picMk id="10244" creationId="{D6156678-7443-BCEE-85D7-36699F865711}"/>
          </ac:picMkLst>
        </pc:picChg>
        <pc:picChg chg="add del mod">
          <ac:chgData name="Kravchenko, Alexandra [MEDRU]" userId="d82136d5-0d16-491f-9c55-52bc746406f9" providerId="ADAL" clId="{FE012580-D2BE-4180-A6F0-F3578EAF5336}" dt="2023-04-25T21:12:10.263" v="1690" actId="478"/>
          <ac:picMkLst>
            <pc:docMk/>
            <pc:sldMk cId="1132172006" sldId="273"/>
            <ac:picMk id="10245" creationId="{526312E0-094E-BFC5-FF32-CBCFEEABF98E}"/>
          </ac:picMkLst>
        </pc:picChg>
        <pc:picChg chg="add del mod">
          <ac:chgData name="Kravchenko, Alexandra [MEDRU]" userId="d82136d5-0d16-491f-9c55-52bc746406f9" providerId="ADAL" clId="{FE012580-D2BE-4180-A6F0-F3578EAF5336}" dt="2023-04-25T21:07:57.169" v="1620" actId="478"/>
          <ac:picMkLst>
            <pc:docMk/>
            <pc:sldMk cId="1132172006" sldId="273"/>
            <ac:picMk id="10246" creationId="{D7AC5C1F-84CB-05DD-4B45-7447408030B0}"/>
          </ac:picMkLst>
        </pc:picChg>
        <pc:picChg chg="add del mod">
          <ac:chgData name="Kravchenko, Alexandra [MEDRU]" userId="d82136d5-0d16-491f-9c55-52bc746406f9" providerId="ADAL" clId="{FE012580-D2BE-4180-A6F0-F3578EAF5336}" dt="2023-04-25T21:07:56.267" v="1619" actId="478"/>
          <ac:picMkLst>
            <pc:docMk/>
            <pc:sldMk cId="1132172006" sldId="273"/>
            <ac:picMk id="10247" creationId="{F1659183-B5A2-AFDA-C8FC-C527270292DC}"/>
          </ac:picMkLst>
        </pc:picChg>
        <pc:picChg chg="add del mod">
          <ac:chgData name="Kravchenko, Alexandra [MEDRU]" userId="d82136d5-0d16-491f-9c55-52bc746406f9" providerId="ADAL" clId="{FE012580-D2BE-4180-A6F0-F3578EAF5336}" dt="2023-04-25T21:13:14.899" v="1698" actId="478"/>
          <ac:picMkLst>
            <pc:docMk/>
            <pc:sldMk cId="1132172006" sldId="273"/>
            <ac:picMk id="10248" creationId="{8EFEAFDF-7A3A-3073-19BC-A59BB9D8BBA0}"/>
          </ac:picMkLst>
        </pc:picChg>
        <pc:picChg chg="add del mod">
          <ac:chgData name="Kravchenko, Alexandra [MEDRU]" userId="d82136d5-0d16-491f-9c55-52bc746406f9" providerId="ADAL" clId="{FE012580-D2BE-4180-A6F0-F3578EAF5336}" dt="2023-04-25T21:13:14.899" v="1698" actId="478"/>
          <ac:picMkLst>
            <pc:docMk/>
            <pc:sldMk cId="1132172006" sldId="273"/>
            <ac:picMk id="10249" creationId="{C3B4DA06-6F9C-189E-6B2F-2056FD7CC6D3}"/>
          </ac:picMkLst>
        </pc:picChg>
        <pc:picChg chg="add del mod">
          <ac:chgData name="Kravchenko, Alexandra [MEDRU]" userId="d82136d5-0d16-491f-9c55-52bc746406f9" providerId="ADAL" clId="{FE012580-D2BE-4180-A6F0-F3578EAF5336}" dt="2023-04-25T21:13:14.899" v="1698" actId="478"/>
          <ac:picMkLst>
            <pc:docMk/>
            <pc:sldMk cId="1132172006" sldId="273"/>
            <ac:picMk id="10250" creationId="{00DC3437-261E-7813-7B82-E60C474DFD0A}"/>
          </ac:picMkLst>
        </pc:picChg>
        <pc:picChg chg="add del mod">
          <ac:chgData name="Kravchenko, Alexandra [MEDRU]" userId="d82136d5-0d16-491f-9c55-52bc746406f9" providerId="ADAL" clId="{FE012580-D2BE-4180-A6F0-F3578EAF5336}" dt="2023-04-25T21:07:54.452" v="1618" actId="478"/>
          <ac:picMkLst>
            <pc:docMk/>
            <pc:sldMk cId="1132172006" sldId="273"/>
            <ac:picMk id="10251" creationId="{8998582F-EE8B-69BC-8E49-99C200EF26DF}"/>
          </ac:picMkLst>
        </pc:picChg>
        <pc:picChg chg="add del mod">
          <ac:chgData name="Kravchenko, Alexandra [MEDRU]" userId="d82136d5-0d16-491f-9c55-52bc746406f9" providerId="ADAL" clId="{FE012580-D2BE-4180-A6F0-F3578EAF5336}" dt="2023-04-25T21:13:37.763" v="1703" actId="478"/>
          <ac:picMkLst>
            <pc:docMk/>
            <pc:sldMk cId="1132172006" sldId="273"/>
            <ac:picMk id="10252" creationId="{88F1A8CE-CA08-376C-7E6D-53223DBEB6B0}"/>
          </ac:picMkLst>
        </pc:picChg>
        <pc:picChg chg="add del mod">
          <ac:chgData name="Kravchenko, Alexandra [MEDRU]" userId="d82136d5-0d16-491f-9c55-52bc746406f9" providerId="ADAL" clId="{FE012580-D2BE-4180-A6F0-F3578EAF5336}" dt="2023-04-25T21:07:58.788" v="1621" actId="478"/>
          <ac:picMkLst>
            <pc:docMk/>
            <pc:sldMk cId="1132172006" sldId="273"/>
            <ac:picMk id="10253" creationId="{5A6E2E57-84CC-D7FB-9A73-B1FCA2CACF35}"/>
          </ac:picMkLst>
        </pc:picChg>
        <pc:picChg chg="add del mod">
          <ac:chgData name="Kravchenko, Alexandra [MEDRU]" userId="d82136d5-0d16-491f-9c55-52bc746406f9" providerId="ADAL" clId="{FE012580-D2BE-4180-A6F0-F3578EAF5336}" dt="2023-04-25T21:07:59.781" v="1622" actId="478"/>
          <ac:picMkLst>
            <pc:docMk/>
            <pc:sldMk cId="1132172006" sldId="273"/>
            <ac:picMk id="10254" creationId="{3DDA10B4-08B3-13FC-812D-7DE040750AB2}"/>
          </ac:picMkLst>
        </pc:picChg>
        <pc:picChg chg="add del mod">
          <ac:chgData name="Kravchenko, Alexandra [MEDRU]" userId="d82136d5-0d16-491f-9c55-52bc746406f9" providerId="ADAL" clId="{FE012580-D2BE-4180-A6F0-F3578EAF5336}" dt="2023-04-25T21:08:01.398" v="1623" actId="478"/>
          <ac:picMkLst>
            <pc:docMk/>
            <pc:sldMk cId="1132172006" sldId="273"/>
            <ac:picMk id="10255" creationId="{BF9BDA9D-1560-A1B0-3389-741D991AE720}"/>
          </ac:picMkLst>
        </pc:picChg>
        <pc:picChg chg="add del mod">
          <ac:chgData name="Kravchenko, Alexandra [MEDRU]" userId="d82136d5-0d16-491f-9c55-52bc746406f9" providerId="ADAL" clId="{FE012580-D2BE-4180-A6F0-F3578EAF5336}" dt="2023-04-25T21:08:02.158" v="1624" actId="478"/>
          <ac:picMkLst>
            <pc:docMk/>
            <pc:sldMk cId="1132172006" sldId="273"/>
            <ac:picMk id="10256" creationId="{D692A85F-7815-5481-5B2E-8A02BAE201D8}"/>
          </ac:picMkLst>
        </pc:picChg>
        <pc:picChg chg="add del mod">
          <ac:chgData name="Kravchenko, Alexandra [MEDRU]" userId="d82136d5-0d16-491f-9c55-52bc746406f9" providerId="ADAL" clId="{FE012580-D2BE-4180-A6F0-F3578EAF5336}" dt="2023-04-25T21:13:36.861" v="1702" actId="478"/>
          <ac:picMkLst>
            <pc:docMk/>
            <pc:sldMk cId="1132172006" sldId="273"/>
            <ac:picMk id="10257" creationId="{AA9AE535-1D5B-04EA-25AE-D56B5E4D11FE}"/>
          </ac:picMkLst>
        </pc:picChg>
        <pc:picChg chg="add del mod">
          <ac:chgData name="Kravchenko, Alexandra [MEDRU]" userId="d82136d5-0d16-491f-9c55-52bc746406f9" providerId="ADAL" clId="{FE012580-D2BE-4180-A6F0-F3578EAF5336}" dt="2023-04-25T21:08:08.731" v="1628" actId="478"/>
          <ac:picMkLst>
            <pc:docMk/>
            <pc:sldMk cId="1132172006" sldId="273"/>
            <ac:picMk id="10258" creationId="{0DEE2C18-228D-9519-F45B-0695D8822A29}"/>
          </ac:picMkLst>
        </pc:picChg>
        <pc:picChg chg="add del mod">
          <ac:chgData name="Kravchenko, Alexandra [MEDRU]" userId="d82136d5-0d16-491f-9c55-52bc746406f9" providerId="ADAL" clId="{FE012580-D2BE-4180-A6F0-F3578EAF5336}" dt="2023-04-25T21:08:07.647" v="1627" actId="478"/>
          <ac:picMkLst>
            <pc:docMk/>
            <pc:sldMk cId="1132172006" sldId="273"/>
            <ac:picMk id="10259" creationId="{4A412402-DA8A-116A-FEB5-A2B9732B87F7}"/>
          </ac:picMkLst>
        </pc:picChg>
        <pc:picChg chg="add del mod">
          <ac:chgData name="Kravchenko, Alexandra [MEDRU]" userId="d82136d5-0d16-491f-9c55-52bc746406f9" providerId="ADAL" clId="{FE012580-D2BE-4180-A6F0-F3578EAF5336}" dt="2023-04-25T21:15:05.590" v="1719" actId="478"/>
          <ac:picMkLst>
            <pc:docMk/>
            <pc:sldMk cId="1132172006" sldId="273"/>
            <ac:picMk id="10260" creationId="{BC61539B-CFE8-ECEC-516E-DEB1DEFE37AC}"/>
          </ac:picMkLst>
        </pc:picChg>
        <pc:picChg chg="add del mod">
          <ac:chgData name="Kravchenko, Alexandra [MEDRU]" userId="d82136d5-0d16-491f-9c55-52bc746406f9" providerId="ADAL" clId="{FE012580-D2BE-4180-A6F0-F3578EAF5336}" dt="2023-04-25T21:08:06.628" v="1626" actId="478"/>
          <ac:picMkLst>
            <pc:docMk/>
            <pc:sldMk cId="1132172006" sldId="273"/>
            <ac:picMk id="10261" creationId="{B3520B87-6612-2FDC-C070-58FA24EE0B1E}"/>
          </ac:picMkLst>
        </pc:picChg>
        <pc:picChg chg="add del mod">
          <ac:chgData name="Kravchenko, Alexandra [MEDRU]" userId="d82136d5-0d16-491f-9c55-52bc746406f9" providerId="ADAL" clId="{FE012580-D2BE-4180-A6F0-F3578EAF5336}" dt="2023-04-25T21:08:05.734" v="1625" actId="478"/>
          <ac:picMkLst>
            <pc:docMk/>
            <pc:sldMk cId="1132172006" sldId="273"/>
            <ac:picMk id="10262" creationId="{8F14B00C-25F9-A9E6-7BB6-08800C4DC5E3}"/>
          </ac:picMkLst>
        </pc:picChg>
        <pc:picChg chg="add del mod">
          <ac:chgData name="Kravchenko, Alexandra [MEDRU]" userId="d82136d5-0d16-491f-9c55-52bc746406f9" providerId="ADAL" clId="{FE012580-D2BE-4180-A6F0-F3578EAF5336}" dt="2023-04-25T21:15:04.411" v="1718" actId="478"/>
          <ac:picMkLst>
            <pc:docMk/>
            <pc:sldMk cId="1132172006" sldId="273"/>
            <ac:picMk id="10263" creationId="{1FE3FB7D-5B74-4000-99DD-9FCF1F31626E}"/>
          </ac:picMkLst>
        </pc:picChg>
        <pc:picChg chg="add del mod">
          <ac:chgData name="Kravchenko, Alexandra [MEDRU]" userId="d82136d5-0d16-491f-9c55-52bc746406f9" providerId="ADAL" clId="{FE012580-D2BE-4180-A6F0-F3578EAF5336}" dt="2023-04-25T21:14:13.771" v="1708" actId="478"/>
          <ac:picMkLst>
            <pc:docMk/>
            <pc:sldMk cId="1132172006" sldId="273"/>
            <ac:picMk id="10264" creationId="{987CF035-CC76-3A13-D7EB-069FBBFF671D}"/>
          </ac:picMkLst>
        </pc:picChg>
        <pc:picChg chg="add del mod">
          <ac:chgData name="Kravchenko, Alexandra [MEDRU]" userId="d82136d5-0d16-491f-9c55-52bc746406f9" providerId="ADAL" clId="{FE012580-D2BE-4180-A6F0-F3578EAF5336}" dt="2023-04-25T21:14:13.771" v="1708" actId="478"/>
          <ac:picMkLst>
            <pc:docMk/>
            <pc:sldMk cId="1132172006" sldId="273"/>
            <ac:picMk id="10265" creationId="{524A8D48-6B8D-FA19-58A8-74A09AA354ED}"/>
          </ac:picMkLst>
        </pc:picChg>
        <pc:picChg chg="add del mod">
          <ac:chgData name="Kravchenko, Alexandra [MEDRU]" userId="d82136d5-0d16-491f-9c55-52bc746406f9" providerId="ADAL" clId="{FE012580-D2BE-4180-A6F0-F3578EAF5336}" dt="2023-04-25T21:14:13.771" v="1708" actId="478"/>
          <ac:picMkLst>
            <pc:docMk/>
            <pc:sldMk cId="1132172006" sldId="273"/>
            <ac:picMk id="10266" creationId="{6EEE4160-96E2-3B11-32E5-4CA444A4AFC3}"/>
          </ac:picMkLst>
        </pc:picChg>
        <pc:picChg chg="add del mod">
          <ac:chgData name="Kravchenko, Alexandra [MEDRU]" userId="d82136d5-0d16-491f-9c55-52bc746406f9" providerId="ADAL" clId="{FE012580-D2BE-4180-A6F0-F3578EAF5336}" dt="2023-04-25T21:14:13.771" v="1708" actId="478"/>
          <ac:picMkLst>
            <pc:docMk/>
            <pc:sldMk cId="1132172006" sldId="273"/>
            <ac:picMk id="10267" creationId="{4C3A5804-9E87-873C-90B2-0C12DA674F35}"/>
          </ac:picMkLst>
        </pc:picChg>
        <pc:picChg chg="add del mod">
          <ac:chgData name="Kravchenko, Alexandra [MEDRU]" userId="d82136d5-0d16-491f-9c55-52bc746406f9" providerId="ADAL" clId="{FE012580-D2BE-4180-A6F0-F3578EAF5336}" dt="2023-04-25T21:14:13.771" v="1708" actId="478"/>
          <ac:picMkLst>
            <pc:docMk/>
            <pc:sldMk cId="1132172006" sldId="273"/>
            <ac:picMk id="10268" creationId="{CD2AC4B1-69B5-92D1-CD55-AABF897410B4}"/>
          </ac:picMkLst>
        </pc:picChg>
        <pc:picChg chg="add del mod">
          <ac:chgData name="Kravchenko, Alexandra [MEDRU]" userId="d82136d5-0d16-491f-9c55-52bc746406f9" providerId="ADAL" clId="{FE012580-D2BE-4180-A6F0-F3578EAF5336}" dt="2023-04-25T21:14:13.771" v="1708" actId="478"/>
          <ac:picMkLst>
            <pc:docMk/>
            <pc:sldMk cId="1132172006" sldId="273"/>
            <ac:picMk id="10269" creationId="{5795156F-DA01-0ECA-02A5-68A682F9577C}"/>
          </ac:picMkLst>
        </pc:picChg>
        <pc:picChg chg="add del mod">
          <ac:chgData name="Kravchenko, Alexandra [MEDRU]" userId="d82136d5-0d16-491f-9c55-52bc746406f9" providerId="ADAL" clId="{FE012580-D2BE-4180-A6F0-F3578EAF5336}" dt="2023-04-25T21:08:14.008" v="1630" actId="478"/>
          <ac:picMkLst>
            <pc:docMk/>
            <pc:sldMk cId="1132172006" sldId="273"/>
            <ac:picMk id="10270" creationId="{1070C94C-A230-88AC-B1AD-54CF1ADB6A61}"/>
          </ac:picMkLst>
        </pc:picChg>
        <pc:picChg chg="add del mod">
          <ac:chgData name="Kravchenko, Alexandra [MEDRU]" userId="d82136d5-0d16-491f-9c55-52bc746406f9" providerId="ADAL" clId="{FE012580-D2BE-4180-A6F0-F3578EAF5336}" dt="2023-04-25T21:08:13.251" v="1629" actId="478"/>
          <ac:picMkLst>
            <pc:docMk/>
            <pc:sldMk cId="1132172006" sldId="273"/>
            <ac:picMk id="10271" creationId="{D8148113-FEAA-25E1-3006-8312626CBC61}"/>
          </ac:picMkLst>
        </pc:picChg>
        <pc:picChg chg="add del mod">
          <ac:chgData name="Kravchenko, Alexandra [MEDRU]" userId="d82136d5-0d16-491f-9c55-52bc746406f9" providerId="ADAL" clId="{FE012580-D2BE-4180-A6F0-F3578EAF5336}" dt="2023-04-25T21:14:46.022" v="1713" actId="478"/>
          <ac:picMkLst>
            <pc:docMk/>
            <pc:sldMk cId="1132172006" sldId="273"/>
            <ac:picMk id="10272" creationId="{99332E6F-DDAB-B6A4-0591-E6EAC8ED9EEC}"/>
          </ac:picMkLst>
        </pc:picChg>
        <pc:picChg chg="add del mod">
          <ac:chgData name="Kravchenko, Alexandra [MEDRU]" userId="d82136d5-0d16-491f-9c55-52bc746406f9" providerId="ADAL" clId="{FE012580-D2BE-4180-A6F0-F3578EAF5336}" dt="2023-04-25T21:14:46.022" v="1713" actId="478"/>
          <ac:picMkLst>
            <pc:docMk/>
            <pc:sldMk cId="1132172006" sldId="273"/>
            <ac:picMk id="10273" creationId="{90751EA9-DD47-DE95-BA0A-A143DA75B1CE}"/>
          </ac:picMkLst>
        </pc:picChg>
        <pc:picChg chg="add del mod">
          <ac:chgData name="Kravchenko, Alexandra [MEDRU]" userId="d82136d5-0d16-491f-9c55-52bc746406f9" providerId="ADAL" clId="{FE012580-D2BE-4180-A6F0-F3578EAF5336}" dt="2023-04-25T21:14:46.022" v="1713" actId="478"/>
          <ac:picMkLst>
            <pc:docMk/>
            <pc:sldMk cId="1132172006" sldId="273"/>
            <ac:picMk id="10274" creationId="{5008E036-A294-FC0D-6901-38753C824780}"/>
          </ac:picMkLst>
        </pc:picChg>
        <pc:picChg chg="add del mod">
          <ac:chgData name="Kravchenko, Alexandra [MEDRU]" userId="d82136d5-0d16-491f-9c55-52bc746406f9" providerId="ADAL" clId="{FE012580-D2BE-4180-A6F0-F3578EAF5336}" dt="2023-04-25T21:14:46.022" v="1713" actId="478"/>
          <ac:picMkLst>
            <pc:docMk/>
            <pc:sldMk cId="1132172006" sldId="273"/>
            <ac:picMk id="10275" creationId="{D66D60AC-494F-B6D2-EB71-B23019F7CB39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278" creationId="{B726A3CC-FA01-C236-56CB-E47EAC6B16C1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281" creationId="{5CF28890-7785-A572-A989-1E3520DABD22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284" creationId="{3AAF9505-8D5C-F85E-5F13-30124C9A9F2D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287" creationId="{403BB0C0-8A86-2A5F-D674-9A26977460DB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290" creationId="{C1E8711D-9032-03CB-D459-90B940004872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293" creationId="{6B89B560-F4EF-63BF-DEF9-CA1EBC1F6DC8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296" creationId="{14595AF7-24FA-D1F7-3696-E9743FAB0936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299" creationId="{A06E342B-0F09-A769-143B-558049E1B0D0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02" creationId="{E1727037-429A-D758-DE03-1C441F0980EA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05" creationId="{DAC5729E-3C7D-8721-940D-56F9C1A88FCC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08" creationId="{768EE200-96D4-1B55-06D5-C87EF17D6907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11" creationId="{A6C22F33-5B8E-FCD7-8E54-DE0D9DF1652B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14" creationId="{74421594-5641-B436-2448-9B2CFA271514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17" creationId="{CBB5514E-8550-88C0-3D4F-C9AB9C103754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20" creationId="{AB18D512-83C2-4F40-6E60-FF4A88F51FC2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23" creationId="{E28C4247-EEB0-23C0-B42B-9FCE7C16D496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26" creationId="{4A6E32AE-A218-EC91-B561-64ACF7F0C7CA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29" creationId="{1C383AE4-EC73-4ECF-51E1-E60FDC2C61BB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32" creationId="{E86791C7-2ABB-EACC-592E-2E833218CCAB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35" creationId="{9B44E45B-A1F7-14A1-D574-DEDEF92D36B1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38" creationId="{9EBCDB95-33C8-5CCC-7F9C-73126440E629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41" creationId="{63754004-8DBE-93AC-2696-38B2A8886975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44" creationId="{FB058226-AB00-28C9-ED28-E5DCFE7238ED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47" creationId="{18E4D0BF-3C58-EDD2-711E-8ABE01861461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50" creationId="{DF692EE0-B43C-371D-5246-01C41E78768B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53" creationId="{B7847FA5-DDFC-B6D2-9E56-A4BADDB6B2BE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56" creationId="{B4DF75A5-051A-F78E-4021-431EB7016AD4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59" creationId="{EC71207C-B380-DE8C-989F-91493730857C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62" creationId="{936D505B-E337-236A-0B72-821F0043DD10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65" creationId="{4D47AD8B-D4E1-9891-DBDA-7ACF6DCE591E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68" creationId="{71FCF4A3-E0F8-EFD1-DFB9-785112067DF7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71" creationId="{586CD4B8-2824-C656-942D-795E86CB9AE6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74" creationId="{FB3D7280-BC60-74EE-DD50-FCA489CFB580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77" creationId="{051150C1-713C-AA88-8694-F50E66E2E408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80" creationId="{05ED08D4-CB91-64C0-AE05-303AF737D571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83" creationId="{C3F1CC0F-C437-B4F0-9D93-66E8AC74C743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86" creationId="{68F6045A-CFE2-E0A9-CDF8-C6CABABE3A29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89" creationId="{B324CBC0-BFD4-BCA3-B904-F1C2C56991BB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92" creationId="{5B1212E7-2DF9-B442-D661-125BF86D9241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95" creationId="{B9F257B4-5231-4B0F-1FCD-A3715059B1D2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398" creationId="{0FE464DA-C13A-97EB-386A-2DF3DFF71D06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401" creationId="{7661FAAD-0DF8-CD79-D359-54B086519EC3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404" creationId="{9257B095-634F-18DE-BEA1-F1C15C9976FF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407" creationId="{2D258A6D-AF0A-2237-E4CD-2965043856FB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410" creationId="{30BFAEE5-7D3E-03D7-903E-0E4B57C09754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413" creationId="{BDFBC62A-2C1E-3757-7C5D-15E7D8B48A05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416" creationId="{DC065940-DF30-3B0D-52D3-042F67BED8F8}"/>
          </ac:picMkLst>
        </pc:picChg>
        <pc:picChg chg="mod">
          <ac:chgData name="Kravchenko, Alexandra [MEDRU]" userId="d82136d5-0d16-491f-9c55-52bc746406f9" providerId="ADAL" clId="{FE012580-D2BE-4180-A6F0-F3578EAF5336}" dt="2023-04-25T21:10:22.917" v="1657" actId="1035"/>
          <ac:picMkLst>
            <pc:docMk/>
            <pc:sldMk cId="1132172006" sldId="273"/>
            <ac:picMk id="10419" creationId="{165485F4-1262-0F8A-774C-1D8942388C15}"/>
          </ac:picMkLst>
        </pc:picChg>
        <pc:picChg chg="add mod">
          <ac:chgData name="Kravchenko, Alexandra [MEDRU]" userId="d82136d5-0d16-491f-9c55-52bc746406f9" providerId="ADAL" clId="{FE012580-D2BE-4180-A6F0-F3578EAF5336}" dt="2023-04-25T21:10:50.313" v="1667" actId="1076"/>
          <ac:picMkLst>
            <pc:docMk/>
            <pc:sldMk cId="1132172006" sldId="273"/>
            <ac:picMk id="10420" creationId="{B6548EB3-2A06-3362-9784-A02506451BD8}"/>
          </ac:picMkLst>
        </pc:picChg>
        <pc:picChg chg="add mod">
          <ac:chgData name="Kravchenko, Alexandra [MEDRU]" userId="d82136d5-0d16-491f-9c55-52bc746406f9" providerId="ADAL" clId="{FE012580-D2BE-4180-A6F0-F3578EAF5336}" dt="2023-04-25T21:10:54.123" v="1669" actId="1076"/>
          <ac:picMkLst>
            <pc:docMk/>
            <pc:sldMk cId="1132172006" sldId="273"/>
            <ac:picMk id="10421" creationId="{A321F2B0-6112-28F2-4803-703B21366EF3}"/>
          </ac:picMkLst>
        </pc:picChg>
        <pc:picChg chg="add mod">
          <ac:chgData name="Kravchenko, Alexandra [MEDRU]" userId="d82136d5-0d16-491f-9c55-52bc746406f9" providerId="ADAL" clId="{FE012580-D2BE-4180-A6F0-F3578EAF5336}" dt="2023-04-25T21:11:00.136" v="1671" actId="1076"/>
          <ac:picMkLst>
            <pc:docMk/>
            <pc:sldMk cId="1132172006" sldId="273"/>
            <ac:picMk id="10422" creationId="{BFA2848C-392D-23A8-ED31-EBA9AA5E3BDA}"/>
          </ac:picMkLst>
        </pc:picChg>
        <pc:picChg chg="add mod">
          <ac:chgData name="Kravchenko, Alexandra [MEDRU]" userId="d82136d5-0d16-491f-9c55-52bc746406f9" providerId="ADAL" clId="{FE012580-D2BE-4180-A6F0-F3578EAF5336}" dt="2023-04-25T21:11:05.127" v="1673" actId="1076"/>
          <ac:picMkLst>
            <pc:docMk/>
            <pc:sldMk cId="1132172006" sldId="273"/>
            <ac:picMk id="10423" creationId="{05E6F66B-2B2C-586F-379A-17C8B1B305F6}"/>
          </ac:picMkLst>
        </pc:picChg>
        <pc:picChg chg="add mod">
          <ac:chgData name="Kravchenko, Alexandra [MEDRU]" userId="d82136d5-0d16-491f-9c55-52bc746406f9" providerId="ADAL" clId="{FE012580-D2BE-4180-A6F0-F3578EAF5336}" dt="2023-04-25T21:11:21.131" v="1676" actId="1076"/>
          <ac:picMkLst>
            <pc:docMk/>
            <pc:sldMk cId="1132172006" sldId="273"/>
            <ac:picMk id="10424" creationId="{B7060BA2-1A35-C559-ED18-EC9FB40C1405}"/>
          </ac:picMkLst>
        </pc:picChg>
        <pc:picChg chg="add mod">
          <ac:chgData name="Kravchenko, Alexandra [MEDRU]" userId="d82136d5-0d16-491f-9c55-52bc746406f9" providerId="ADAL" clId="{FE012580-D2BE-4180-A6F0-F3578EAF5336}" dt="2023-04-25T21:11:31.591" v="1679" actId="1076"/>
          <ac:picMkLst>
            <pc:docMk/>
            <pc:sldMk cId="1132172006" sldId="273"/>
            <ac:picMk id="10425" creationId="{0D7C110A-0F36-5383-FD96-3F357E10FEAD}"/>
          </ac:picMkLst>
        </pc:picChg>
        <pc:picChg chg="add mod">
          <ac:chgData name="Kravchenko, Alexandra [MEDRU]" userId="d82136d5-0d16-491f-9c55-52bc746406f9" providerId="ADAL" clId="{FE012580-D2BE-4180-A6F0-F3578EAF5336}" dt="2023-04-25T21:11:49.051" v="1683" actId="1076"/>
          <ac:picMkLst>
            <pc:docMk/>
            <pc:sldMk cId="1132172006" sldId="273"/>
            <ac:picMk id="10426" creationId="{4FD982E8-2D3B-4EAE-5D2C-73C1B8F23486}"/>
          </ac:picMkLst>
        </pc:picChg>
        <pc:picChg chg="add mod">
          <ac:chgData name="Kravchenko, Alexandra [MEDRU]" userId="d82136d5-0d16-491f-9c55-52bc746406f9" providerId="ADAL" clId="{FE012580-D2BE-4180-A6F0-F3578EAF5336}" dt="2023-04-25T21:12:03.758" v="1685" actId="1076"/>
          <ac:picMkLst>
            <pc:docMk/>
            <pc:sldMk cId="1132172006" sldId="273"/>
            <ac:picMk id="10427" creationId="{A94F2781-7750-DC15-C364-82D74D37AAB2}"/>
          </ac:picMkLst>
        </pc:picChg>
        <pc:picChg chg="add del mod">
          <ac:chgData name="Kravchenko, Alexandra [MEDRU]" userId="d82136d5-0d16-491f-9c55-52bc746406f9" providerId="ADAL" clId="{FE012580-D2BE-4180-A6F0-F3578EAF5336}" dt="2023-04-25T21:12:23.533" v="1693" actId="478"/>
          <ac:picMkLst>
            <pc:docMk/>
            <pc:sldMk cId="1132172006" sldId="273"/>
            <ac:picMk id="10428" creationId="{E1920B8A-71E6-F75B-EA4B-D4E5B0A84AA0}"/>
          </ac:picMkLst>
        </pc:picChg>
        <pc:picChg chg="add mod">
          <ac:chgData name="Kravchenko, Alexandra [MEDRU]" userId="d82136d5-0d16-491f-9c55-52bc746406f9" providerId="ADAL" clId="{FE012580-D2BE-4180-A6F0-F3578EAF5336}" dt="2023-04-25T21:12:40.461" v="1695" actId="1076"/>
          <ac:picMkLst>
            <pc:docMk/>
            <pc:sldMk cId="1132172006" sldId="273"/>
            <ac:picMk id="10429" creationId="{5A6FC514-FDA1-5994-A0AD-337E4D413EED}"/>
          </ac:picMkLst>
        </pc:picChg>
        <pc:picChg chg="add mod">
          <ac:chgData name="Kravchenko, Alexandra [MEDRU]" userId="d82136d5-0d16-491f-9c55-52bc746406f9" providerId="ADAL" clId="{FE012580-D2BE-4180-A6F0-F3578EAF5336}" dt="2023-04-25T21:12:40.461" v="1695" actId="1076"/>
          <ac:picMkLst>
            <pc:docMk/>
            <pc:sldMk cId="1132172006" sldId="273"/>
            <ac:picMk id="10430" creationId="{721BFCCC-1125-927C-BC2D-F80A2A73333E}"/>
          </ac:picMkLst>
        </pc:picChg>
        <pc:picChg chg="add mod">
          <ac:chgData name="Kravchenko, Alexandra [MEDRU]" userId="d82136d5-0d16-491f-9c55-52bc746406f9" providerId="ADAL" clId="{FE012580-D2BE-4180-A6F0-F3578EAF5336}" dt="2023-04-25T21:12:40.461" v="1695" actId="1076"/>
          <ac:picMkLst>
            <pc:docMk/>
            <pc:sldMk cId="1132172006" sldId="273"/>
            <ac:picMk id="10431" creationId="{7B47F2F7-7D28-09DD-AF7D-7FB1727056F5}"/>
          </ac:picMkLst>
        </pc:picChg>
        <pc:picChg chg="add mod">
          <ac:chgData name="Kravchenko, Alexandra [MEDRU]" userId="d82136d5-0d16-491f-9c55-52bc746406f9" providerId="ADAL" clId="{FE012580-D2BE-4180-A6F0-F3578EAF5336}" dt="2023-04-25T21:12:40.461" v="1695" actId="1076"/>
          <ac:picMkLst>
            <pc:docMk/>
            <pc:sldMk cId="1132172006" sldId="273"/>
            <ac:picMk id="10432" creationId="{AE135B81-78D6-46AA-33A1-E4BFF5A9D929}"/>
          </ac:picMkLst>
        </pc:picChg>
        <pc:picChg chg="add mod">
          <ac:chgData name="Kravchenko, Alexandra [MEDRU]" userId="d82136d5-0d16-491f-9c55-52bc746406f9" providerId="ADAL" clId="{FE012580-D2BE-4180-A6F0-F3578EAF5336}" dt="2023-04-25T21:13:01.811" v="1697" actId="1076"/>
          <ac:picMkLst>
            <pc:docMk/>
            <pc:sldMk cId="1132172006" sldId="273"/>
            <ac:picMk id="10433" creationId="{88366669-52CD-2FA3-025A-CABC80B6B8E0}"/>
          </ac:picMkLst>
        </pc:picChg>
        <pc:picChg chg="add mod">
          <ac:chgData name="Kravchenko, Alexandra [MEDRU]" userId="d82136d5-0d16-491f-9c55-52bc746406f9" providerId="ADAL" clId="{FE012580-D2BE-4180-A6F0-F3578EAF5336}" dt="2023-04-25T21:13:29.791" v="1700" actId="1076"/>
          <ac:picMkLst>
            <pc:docMk/>
            <pc:sldMk cId="1132172006" sldId="273"/>
            <ac:picMk id="10434" creationId="{A3A5C916-45DB-78F3-9C41-A2DF77D8F2DE}"/>
          </ac:picMkLst>
        </pc:picChg>
        <pc:picChg chg="add mod">
          <ac:chgData name="Kravchenko, Alexandra [MEDRU]" userId="d82136d5-0d16-491f-9c55-52bc746406f9" providerId="ADAL" clId="{FE012580-D2BE-4180-A6F0-F3578EAF5336}" dt="2023-04-25T21:13:29.791" v="1700" actId="1076"/>
          <ac:picMkLst>
            <pc:docMk/>
            <pc:sldMk cId="1132172006" sldId="273"/>
            <ac:picMk id="10435" creationId="{635883E5-C2DB-18CE-6D92-48505BFA24A1}"/>
          </ac:picMkLst>
        </pc:picChg>
        <pc:picChg chg="add del mod">
          <ac:chgData name="Kravchenko, Alexandra [MEDRU]" userId="d82136d5-0d16-491f-9c55-52bc746406f9" providerId="ADAL" clId="{FE012580-D2BE-4180-A6F0-F3578EAF5336}" dt="2023-04-25T21:13:33.394" v="1701" actId="478"/>
          <ac:picMkLst>
            <pc:docMk/>
            <pc:sldMk cId="1132172006" sldId="273"/>
            <ac:picMk id="10436" creationId="{0C02ABC9-E129-2D1B-2F7A-6EAA9A0E6F38}"/>
          </ac:picMkLst>
        </pc:picChg>
        <pc:picChg chg="add mod">
          <ac:chgData name="Kravchenko, Alexandra [MEDRU]" userId="d82136d5-0d16-491f-9c55-52bc746406f9" providerId="ADAL" clId="{FE012580-D2BE-4180-A6F0-F3578EAF5336}" dt="2023-04-25T21:13:29.791" v="1700" actId="1076"/>
          <ac:picMkLst>
            <pc:docMk/>
            <pc:sldMk cId="1132172006" sldId="273"/>
            <ac:picMk id="10437" creationId="{C07CEB63-786C-857B-A81D-B595241E17C0}"/>
          </ac:picMkLst>
        </pc:picChg>
        <pc:picChg chg="add mod">
          <ac:chgData name="Kravchenko, Alexandra [MEDRU]" userId="d82136d5-0d16-491f-9c55-52bc746406f9" providerId="ADAL" clId="{FE012580-D2BE-4180-A6F0-F3578EAF5336}" dt="2023-04-25T21:13:44.737" v="1705" actId="1076"/>
          <ac:picMkLst>
            <pc:docMk/>
            <pc:sldMk cId="1132172006" sldId="273"/>
            <ac:picMk id="10438" creationId="{F6D444D5-C387-A4B6-416E-949E2AA7D679}"/>
          </ac:picMkLst>
        </pc:picChg>
        <pc:picChg chg="add mod">
          <ac:chgData name="Kravchenko, Alexandra [MEDRU]" userId="d82136d5-0d16-491f-9c55-52bc746406f9" providerId="ADAL" clId="{FE012580-D2BE-4180-A6F0-F3578EAF5336}" dt="2023-04-25T21:13:58.185" v="1707" actId="1076"/>
          <ac:picMkLst>
            <pc:docMk/>
            <pc:sldMk cId="1132172006" sldId="273"/>
            <ac:picMk id="10439" creationId="{40CA2A0F-D7A6-CCED-AA16-887A485771D4}"/>
          </ac:picMkLst>
        </pc:picChg>
        <pc:picChg chg="add mod">
          <ac:chgData name="Kravchenko, Alexandra [MEDRU]" userId="d82136d5-0d16-491f-9c55-52bc746406f9" providerId="ADAL" clId="{FE012580-D2BE-4180-A6F0-F3578EAF5336}" dt="2023-04-25T21:14:26.596" v="1710" actId="1076"/>
          <ac:picMkLst>
            <pc:docMk/>
            <pc:sldMk cId="1132172006" sldId="273"/>
            <ac:picMk id="10440" creationId="{6D6EA0F2-B0CB-6C58-5E1F-D397AD37B00B}"/>
          </ac:picMkLst>
        </pc:picChg>
        <pc:picChg chg="add mod">
          <ac:chgData name="Kravchenko, Alexandra [MEDRU]" userId="d82136d5-0d16-491f-9c55-52bc746406f9" providerId="ADAL" clId="{FE012580-D2BE-4180-A6F0-F3578EAF5336}" dt="2023-04-25T21:14:26.596" v="1710" actId="1076"/>
          <ac:picMkLst>
            <pc:docMk/>
            <pc:sldMk cId="1132172006" sldId="273"/>
            <ac:picMk id="10441" creationId="{F5B9644C-6438-46BB-2E07-06CA9813540C}"/>
          </ac:picMkLst>
        </pc:picChg>
        <pc:picChg chg="add mod">
          <ac:chgData name="Kravchenko, Alexandra [MEDRU]" userId="d82136d5-0d16-491f-9c55-52bc746406f9" providerId="ADAL" clId="{FE012580-D2BE-4180-A6F0-F3578EAF5336}" dt="2023-04-25T21:14:26.596" v="1710" actId="1076"/>
          <ac:picMkLst>
            <pc:docMk/>
            <pc:sldMk cId="1132172006" sldId="273"/>
            <ac:picMk id="10442" creationId="{2F1E1007-6C51-DCA1-D059-C08DF6E920D7}"/>
          </ac:picMkLst>
        </pc:picChg>
        <pc:picChg chg="add mod">
          <ac:chgData name="Kravchenko, Alexandra [MEDRU]" userId="d82136d5-0d16-491f-9c55-52bc746406f9" providerId="ADAL" clId="{FE012580-D2BE-4180-A6F0-F3578EAF5336}" dt="2023-04-25T21:14:26.596" v="1710" actId="1076"/>
          <ac:picMkLst>
            <pc:docMk/>
            <pc:sldMk cId="1132172006" sldId="273"/>
            <ac:picMk id="10443" creationId="{545CF004-A6D7-790C-6B01-A175C9285229}"/>
          </ac:picMkLst>
        </pc:picChg>
        <pc:picChg chg="add mod">
          <ac:chgData name="Kravchenko, Alexandra [MEDRU]" userId="d82136d5-0d16-491f-9c55-52bc746406f9" providerId="ADAL" clId="{FE012580-D2BE-4180-A6F0-F3578EAF5336}" dt="2023-04-25T21:14:26.596" v="1710" actId="1076"/>
          <ac:picMkLst>
            <pc:docMk/>
            <pc:sldMk cId="1132172006" sldId="273"/>
            <ac:picMk id="10444" creationId="{E932028A-35CE-12FA-C7A4-E4E8DB03170A}"/>
          </ac:picMkLst>
        </pc:picChg>
        <pc:picChg chg="add mod">
          <ac:chgData name="Kravchenko, Alexandra [MEDRU]" userId="d82136d5-0d16-491f-9c55-52bc746406f9" providerId="ADAL" clId="{FE012580-D2BE-4180-A6F0-F3578EAF5336}" dt="2023-04-25T21:14:32.396" v="1712" actId="1076"/>
          <ac:picMkLst>
            <pc:docMk/>
            <pc:sldMk cId="1132172006" sldId="273"/>
            <ac:picMk id="10445" creationId="{7F84B600-2E9A-55FB-E368-27C9B4039E3F}"/>
          </ac:picMkLst>
        </pc:picChg>
        <pc:picChg chg="add mod">
          <ac:chgData name="Kravchenko, Alexandra [MEDRU]" userId="d82136d5-0d16-491f-9c55-52bc746406f9" providerId="ADAL" clId="{FE012580-D2BE-4180-A6F0-F3578EAF5336}" dt="2023-04-25T21:14:55.426" v="1715" actId="1076"/>
          <ac:picMkLst>
            <pc:docMk/>
            <pc:sldMk cId="1132172006" sldId="273"/>
            <ac:picMk id="10446" creationId="{9EE19529-DEFA-326D-21E2-A6DDE7EF6097}"/>
          </ac:picMkLst>
        </pc:picChg>
        <pc:picChg chg="add mod">
          <ac:chgData name="Kravchenko, Alexandra [MEDRU]" userId="d82136d5-0d16-491f-9c55-52bc746406f9" providerId="ADAL" clId="{FE012580-D2BE-4180-A6F0-F3578EAF5336}" dt="2023-04-25T21:14:55.426" v="1715" actId="1076"/>
          <ac:picMkLst>
            <pc:docMk/>
            <pc:sldMk cId="1132172006" sldId="273"/>
            <ac:picMk id="10447" creationId="{620F8296-02D1-9FFB-3E90-513726AC31B2}"/>
          </ac:picMkLst>
        </pc:picChg>
        <pc:picChg chg="add mod">
          <ac:chgData name="Kravchenko, Alexandra [MEDRU]" userId="d82136d5-0d16-491f-9c55-52bc746406f9" providerId="ADAL" clId="{FE012580-D2BE-4180-A6F0-F3578EAF5336}" dt="2023-04-25T21:14:55.426" v="1715" actId="1076"/>
          <ac:picMkLst>
            <pc:docMk/>
            <pc:sldMk cId="1132172006" sldId="273"/>
            <ac:picMk id="10448" creationId="{640C2F65-9E76-C4EC-F7C4-CCE13B598235}"/>
          </ac:picMkLst>
        </pc:picChg>
        <pc:picChg chg="add del mod">
          <ac:chgData name="Kravchenko, Alexandra [MEDRU]" userId="d82136d5-0d16-491f-9c55-52bc746406f9" providerId="ADAL" clId="{FE012580-D2BE-4180-A6F0-F3578EAF5336}" dt="2023-04-25T21:14:57.739" v="1716" actId="478"/>
          <ac:picMkLst>
            <pc:docMk/>
            <pc:sldMk cId="1132172006" sldId="273"/>
            <ac:picMk id="10449" creationId="{D185BDCE-A6BC-BFF7-B381-5C2BC267188F}"/>
          </ac:picMkLst>
        </pc:picChg>
        <pc:picChg chg="add mod">
          <ac:chgData name="Kravchenko, Alexandra [MEDRU]" userId="d82136d5-0d16-491f-9c55-52bc746406f9" providerId="ADAL" clId="{FE012580-D2BE-4180-A6F0-F3578EAF5336}" dt="2023-04-25T21:14:55.426" v="1715" actId="1076"/>
          <ac:picMkLst>
            <pc:docMk/>
            <pc:sldMk cId="1132172006" sldId="273"/>
            <ac:picMk id="10450" creationId="{9B92D1A5-9135-6B88-ECBC-3D4BCA8E37F5}"/>
          </ac:picMkLst>
        </pc:picChg>
        <pc:picChg chg="add del mod">
          <ac:chgData name="Kravchenko, Alexandra [MEDRU]" userId="d82136d5-0d16-491f-9c55-52bc746406f9" providerId="ADAL" clId="{FE012580-D2BE-4180-A6F0-F3578EAF5336}" dt="2023-04-25T21:14:58.392" v="1717" actId="478"/>
          <ac:picMkLst>
            <pc:docMk/>
            <pc:sldMk cId="1132172006" sldId="273"/>
            <ac:picMk id="10451" creationId="{A53E72EF-20CE-355C-94AC-C28BB0EBF465}"/>
          </ac:picMkLst>
        </pc:picChg>
        <pc:picChg chg="add mod">
          <ac:chgData name="Kravchenko, Alexandra [MEDRU]" userId="d82136d5-0d16-491f-9c55-52bc746406f9" providerId="ADAL" clId="{FE012580-D2BE-4180-A6F0-F3578EAF5336}" dt="2023-04-25T21:15:11.588" v="1721" actId="1076"/>
          <ac:picMkLst>
            <pc:docMk/>
            <pc:sldMk cId="1132172006" sldId="273"/>
            <ac:picMk id="10452" creationId="{CAD6B0D6-61ED-9A90-6819-30735E80CD59}"/>
          </ac:picMkLst>
        </pc:picChg>
        <pc:picChg chg="add mod">
          <ac:chgData name="Kravchenko, Alexandra [MEDRU]" userId="d82136d5-0d16-491f-9c55-52bc746406f9" providerId="ADAL" clId="{FE012580-D2BE-4180-A6F0-F3578EAF5336}" dt="2023-04-25T21:15:16.022" v="1723" actId="1076"/>
          <ac:picMkLst>
            <pc:docMk/>
            <pc:sldMk cId="1132172006" sldId="273"/>
            <ac:picMk id="10453" creationId="{D3F899D5-2B60-92E1-8A8A-07C654F625A0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56" creationId="{8E1B74D3-146C-2C14-0D45-F3A4B7887771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59" creationId="{76B2669A-BE84-848F-D93C-0FFD42CDFAC0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62" creationId="{3E2F52F3-F30C-26CD-B7E2-9B32E9EA92DA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65" creationId="{CEE862C3-6AF7-DFE3-AC64-AAD5D39E907E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68" creationId="{D7E44A26-5F5A-9AB1-F7AB-7317B97693A2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71" creationId="{A164C528-9297-908B-2429-E4081BEF4292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74" creationId="{C4CD8263-B33D-3419-8081-DBBC64857A11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77" creationId="{F0398F67-DF55-E607-FC14-6857B45AE340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80" creationId="{C54BF65E-310A-BB30-A5D0-8776FA83B4F4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83" creationId="{9F918262-AF19-60F5-00BF-F6894D3A5513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86" creationId="{2A612144-1B86-D42C-9C29-388F277CC482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89" creationId="{7AE8C334-F105-299C-1F11-8E1023079663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92" creationId="{F5ACB72D-1846-497F-09E3-81FC9D5737EC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95" creationId="{C09BDD40-77B9-8870-9469-EB0AC66DBA45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498" creationId="{749D9E3B-335B-6D21-E5E7-EC984B134944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01" creationId="{AC035583-8764-57C9-8E3C-48AB491B6DA4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04" creationId="{5420BBF8-318F-876C-CBA1-EB3754C14058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07" creationId="{B4F4B214-8872-796D-F45D-0DFC26EC157A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10" creationId="{E8C83238-2C9E-363D-DC2B-3DFDB5E170E8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13" creationId="{9BC1D4A9-11F3-8324-AC24-A1B28CD0558E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16" creationId="{89E2251F-1193-80DE-5E4F-31FDB2AD3F19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19" creationId="{945478D9-B752-0F17-2F32-D1AE28560D3D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22" creationId="{68A79895-7993-659D-088A-5F9CE13C8EB4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25" creationId="{F17BF483-691F-516A-1425-2E94F404EDB5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28" creationId="{440CF331-6D2C-D1B5-B6CE-14C07D3FF173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31" creationId="{82FD4621-33BD-B96E-7368-EA209E7D79E5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34" creationId="{E2AD55FE-FC39-CFD3-1CF5-B87F1D8E9A69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37" creationId="{ECB4EC31-3AEB-58FF-7B3F-49A6CC56D16A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40" creationId="{1FC56235-E35D-8A8C-4876-E47D244C3636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43" creationId="{AB1C087D-7407-4434-7427-F1EA0EE22B1F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46" creationId="{A02F096C-3989-C74F-6AF8-58AFD8085F6B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49" creationId="{60A1E82E-62F2-61D8-C41A-41DEE2B5123A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52" creationId="{5FB97821-BC84-8DA7-A84E-6B485B938064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55" creationId="{4685CBB7-63D5-5631-8B6D-E967EF0C275B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58" creationId="{107154C3-32D4-0EA1-7063-0EC024F51325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61" creationId="{D960CA2C-26B5-AF5C-A070-5DFE561ECC07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64" creationId="{20E9FE12-4DCE-38BD-E5E7-89F64ED561A7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67" creationId="{FCD8625D-06BC-761E-C14E-1B4DEFE2C53C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70" creationId="{54C1B8C0-A1C1-C886-837D-164F8CCD2B35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73" creationId="{9DF3EF58-4CF0-8678-23CC-C19E8F6F0D58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76" creationId="{96584E1E-F6C3-907A-28FB-AE1B172C56FE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79" creationId="{49FFF9EB-4226-A369-52B7-3BCA94C8D612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82" creationId="{CE5697C3-0C21-946A-A6B8-580BCC7B426B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85" creationId="{5EE3830C-D59A-755E-6CDC-761023DCE688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88" creationId="{875FB4FB-A6BC-8E7F-0F83-97689C9E9D96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91" creationId="{F34F9887-1A03-EC01-A835-EA0CE9ECF600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94" creationId="{3FD76530-FB10-6E48-E617-155BBA7737C6}"/>
          </ac:picMkLst>
        </pc:picChg>
        <pc:picChg chg="mod">
          <ac:chgData name="Kravchenko, Alexandra [MEDRU]" userId="d82136d5-0d16-491f-9c55-52bc746406f9" providerId="ADAL" clId="{FE012580-D2BE-4180-A6F0-F3578EAF5336}" dt="2023-04-25T21:16:45.355" v="1760" actId="1035"/>
          <ac:picMkLst>
            <pc:docMk/>
            <pc:sldMk cId="1132172006" sldId="273"/>
            <ac:picMk id="10597" creationId="{555524DE-11F2-1724-B0BB-635D20085842}"/>
          </ac:picMkLst>
        </pc:picChg>
        <pc:picChg chg="mod">
          <ac:chgData name="Kravchenko, Alexandra [MEDRU]" userId="d82136d5-0d16-491f-9c55-52bc746406f9" providerId="ADAL" clId="{FE012580-D2BE-4180-A6F0-F3578EAF5336}" dt="2023-04-25T21:17:10.316" v="1764" actId="1076"/>
          <ac:picMkLst>
            <pc:docMk/>
            <pc:sldMk cId="1132172006" sldId="273"/>
            <ac:picMk id="10600" creationId="{1A53B14B-4566-685E-2B65-0BA695480AE0}"/>
          </ac:picMkLst>
        </pc:picChg>
        <pc:picChg chg="mod">
          <ac:chgData name="Kravchenko, Alexandra [MEDRU]" userId="d82136d5-0d16-491f-9c55-52bc746406f9" providerId="ADAL" clId="{FE012580-D2BE-4180-A6F0-F3578EAF5336}" dt="2023-04-25T21:16:56.789" v="1762"/>
          <ac:picMkLst>
            <pc:docMk/>
            <pc:sldMk cId="1132172006" sldId="273"/>
            <ac:picMk id="10603" creationId="{5F5F22DF-0E4B-07F3-CD20-36B259A60951}"/>
          </ac:picMkLst>
        </pc:picChg>
        <pc:picChg chg="mod">
          <ac:chgData name="Kravchenko, Alexandra [MEDRU]" userId="d82136d5-0d16-491f-9c55-52bc746406f9" providerId="ADAL" clId="{FE012580-D2BE-4180-A6F0-F3578EAF5336}" dt="2023-04-25T21:16:56.789" v="1762"/>
          <ac:picMkLst>
            <pc:docMk/>
            <pc:sldMk cId="1132172006" sldId="273"/>
            <ac:picMk id="10606" creationId="{E48C5E83-6422-0974-E7D3-215B83E45342}"/>
          </ac:picMkLst>
        </pc:picChg>
        <pc:picChg chg="mod">
          <ac:chgData name="Kravchenko, Alexandra [MEDRU]" userId="d82136d5-0d16-491f-9c55-52bc746406f9" providerId="ADAL" clId="{FE012580-D2BE-4180-A6F0-F3578EAF5336}" dt="2023-04-25T21:16:56.789" v="1762"/>
          <ac:picMkLst>
            <pc:docMk/>
            <pc:sldMk cId="1132172006" sldId="273"/>
            <ac:picMk id="10609" creationId="{73D9DC01-AA81-E977-63F6-94844E9B4ADC}"/>
          </ac:picMkLst>
        </pc:picChg>
        <pc:picChg chg="mod">
          <ac:chgData name="Kravchenko, Alexandra [MEDRU]" userId="d82136d5-0d16-491f-9c55-52bc746406f9" providerId="ADAL" clId="{FE012580-D2BE-4180-A6F0-F3578EAF5336}" dt="2023-04-25T21:16:56.789" v="1762"/>
          <ac:picMkLst>
            <pc:docMk/>
            <pc:sldMk cId="1132172006" sldId="273"/>
            <ac:picMk id="10612" creationId="{0C846078-CA6D-7320-C57F-1000B38DD01D}"/>
          </ac:picMkLst>
        </pc:picChg>
        <pc:picChg chg="mod">
          <ac:chgData name="Kravchenko, Alexandra [MEDRU]" userId="d82136d5-0d16-491f-9c55-52bc746406f9" providerId="ADAL" clId="{FE012580-D2BE-4180-A6F0-F3578EAF5336}" dt="2023-04-25T21:16:56.789" v="1762"/>
          <ac:picMkLst>
            <pc:docMk/>
            <pc:sldMk cId="1132172006" sldId="273"/>
            <ac:picMk id="10615" creationId="{9377ADB6-BCBB-0152-FBDC-A6F390A32F91}"/>
          </ac:picMkLst>
        </pc:picChg>
        <pc:picChg chg="mod">
          <ac:chgData name="Kravchenko, Alexandra [MEDRU]" userId="d82136d5-0d16-491f-9c55-52bc746406f9" providerId="ADAL" clId="{FE012580-D2BE-4180-A6F0-F3578EAF5336}" dt="2023-04-25T21:17:28.421" v="1772" actId="1076"/>
          <ac:picMkLst>
            <pc:docMk/>
            <pc:sldMk cId="1132172006" sldId="273"/>
            <ac:picMk id="10618" creationId="{5839E920-9652-5BEF-3BAD-8AF4A269AD96}"/>
          </ac:picMkLst>
        </pc:picChg>
        <pc:picChg chg="mod">
          <ac:chgData name="Kravchenko, Alexandra [MEDRU]" userId="d82136d5-0d16-491f-9c55-52bc746406f9" providerId="ADAL" clId="{FE012580-D2BE-4180-A6F0-F3578EAF5336}" dt="2023-04-25T21:17:36.309" v="1774" actId="1076"/>
          <ac:picMkLst>
            <pc:docMk/>
            <pc:sldMk cId="1132172006" sldId="273"/>
            <ac:picMk id="10621" creationId="{28822E23-3DB1-1A29-8A82-D6A9E69B18F7}"/>
          </ac:picMkLst>
        </pc:picChg>
        <pc:picChg chg="mod">
          <ac:chgData name="Kravchenko, Alexandra [MEDRU]" userId="d82136d5-0d16-491f-9c55-52bc746406f9" providerId="ADAL" clId="{FE012580-D2BE-4180-A6F0-F3578EAF5336}" dt="2023-04-25T21:17:41.411" v="1776" actId="1076"/>
          <ac:picMkLst>
            <pc:docMk/>
            <pc:sldMk cId="1132172006" sldId="273"/>
            <ac:picMk id="10624" creationId="{E2F70ED1-1316-F164-9513-B88B65B20C08}"/>
          </ac:picMkLst>
        </pc:picChg>
        <pc:picChg chg="mod">
          <ac:chgData name="Kravchenko, Alexandra [MEDRU]" userId="d82136d5-0d16-491f-9c55-52bc746406f9" providerId="ADAL" clId="{FE012580-D2BE-4180-A6F0-F3578EAF5336}" dt="2023-04-25T21:17:46.337" v="1778" actId="1076"/>
          <ac:picMkLst>
            <pc:docMk/>
            <pc:sldMk cId="1132172006" sldId="273"/>
            <ac:picMk id="10627" creationId="{C669A728-F440-E049-C017-6ECFAC7F700B}"/>
          </ac:picMkLst>
        </pc:picChg>
        <pc:picChg chg="mod">
          <ac:chgData name="Kravchenko, Alexandra [MEDRU]" userId="d82136d5-0d16-491f-9c55-52bc746406f9" providerId="ADAL" clId="{FE012580-D2BE-4180-A6F0-F3578EAF5336}" dt="2023-04-25T21:17:55.299" v="1780" actId="1076"/>
          <ac:picMkLst>
            <pc:docMk/>
            <pc:sldMk cId="1132172006" sldId="273"/>
            <ac:picMk id="10630" creationId="{99D996CD-26FC-CF68-F0E8-F3C30D543F82}"/>
          </ac:picMkLst>
        </pc:picChg>
        <pc:picChg chg="mod">
          <ac:chgData name="Kravchenko, Alexandra [MEDRU]" userId="d82136d5-0d16-491f-9c55-52bc746406f9" providerId="ADAL" clId="{FE012580-D2BE-4180-A6F0-F3578EAF5336}" dt="2023-04-25T21:18:16.217" v="1782" actId="1076"/>
          <ac:picMkLst>
            <pc:docMk/>
            <pc:sldMk cId="1132172006" sldId="273"/>
            <ac:picMk id="10633" creationId="{00BF507B-589C-B79C-7C2B-D549B32D4D0B}"/>
          </ac:picMkLst>
        </pc:picChg>
        <pc:picChg chg="mod">
          <ac:chgData name="Kravchenko, Alexandra [MEDRU]" userId="d82136d5-0d16-491f-9c55-52bc746406f9" providerId="ADAL" clId="{FE012580-D2BE-4180-A6F0-F3578EAF5336}" dt="2023-04-25T21:18:16.217" v="1782" actId="1076"/>
          <ac:picMkLst>
            <pc:docMk/>
            <pc:sldMk cId="1132172006" sldId="273"/>
            <ac:picMk id="10636" creationId="{9929781F-9A5D-1561-6A04-29536C8FA314}"/>
          </ac:picMkLst>
        </pc:picChg>
        <pc:picChg chg="mod">
          <ac:chgData name="Kravchenko, Alexandra [MEDRU]" userId="d82136d5-0d16-491f-9c55-52bc746406f9" providerId="ADAL" clId="{FE012580-D2BE-4180-A6F0-F3578EAF5336}" dt="2023-04-25T21:18:16.217" v="1782" actId="1076"/>
          <ac:picMkLst>
            <pc:docMk/>
            <pc:sldMk cId="1132172006" sldId="273"/>
            <ac:picMk id="10639" creationId="{1D57ED6A-8D7D-5469-58D6-5C1B4773F8ED}"/>
          </ac:picMkLst>
        </pc:picChg>
        <pc:picChg chg="mod">
          <ac:chgData name="Kravchenko, Alexandra [MEDRU]" userId="d82136d5-0d16-491f-9c55-52bc746406f9" providerId="ADAL" clId="{FE012580-D2BE-4180-A6F0-F3578EAF5336}" dt="2023-04-25T21:18:16.217" v="1782" actId="1076"/>
          <ac:picMkLst>
            <pc:docMk/>
            <pc:sldMk cId="1132172006" sldId="273"/>
            <ac:picMk id="10642" creationId="{149E93C5-74BA-91CA-2383-96F3BDD1E637}"/>
          </ac:picMkLst>
        </pc:picChg>
        <pc:picChg chg="mod">
          <ac:chgData name="Kravchenko, Alexandra [MEDRU]" userId="d82136d5-0d16-491f-9c55-52bc746406f9" providerId="ADAL" clId="{FE012580-D2BE-4180-A6F0-F3578EAF5336}" dt="2023-04-25T21:18:16.217" v="1782" actId="1076"/>
          <ac:picMkLst>
            <pc:docMk/>
            <pc:sldMk cId="1132172006" sldId="273"/>
            <ac:picMk id="10645" creationId="{4088B0A6-D5D2-7E0E-D9F2-9705FA132B24}"/>
          </ac:picMkLst>
        </pc:picChg>
        <pc:picChg chg="mod">
          <ac:chgData name="Kravchenko, Alexandra [MEDRU]" userId="d82136d5-0d16-491f-9c55-52bc746406f9" providerId="ADAL" clId="{FE012580-D2BE-4180-A6F0-F3578EAF5336}" dt="2023-04-25T21:18:16.217" v="1782" actId="1076"/>
          <ac:picMkLst>
            <pc:docMk/>
            <pc:sldMk cId="1132172006" sldId="273"/>
            <ac:picMk id="10648" creationId="{F1A68231-175F-EC4F-FC35-84A823826EE6}"/>
          </ac:picMkLst>
        </pc:picChg>
        <pc:picChg chg="mod">
          <ac:chgData name="Kravchenko, Alexandra [MEDRU]" userId="d82136d5-0d16-491f-9c55-52bc746406f9" providerId="ADAL" clId="{FE012580-D2BE-4180-A6F0-F3578EAF5336}" dt="2023-04-25T21:18:25.141" v="1784" actId="1076"/>
          <ac:picMkLst>
            <pc:docMk/>
            <pc:sldMk cId="1132172006" sldId="273"/>
            <ac:picMk id="10651" creationId="{1B970C25-DE18-2D0E-9ED7-6D73BE4DE180}"/>
          </ac:picMkLst>
        </pc:picChg>
        <pc:picChg chg="mod">
          <ac:chgData name="Kravchenko, Alexandra [MEDRU]" userId="d82136d5-0d16-491f-9c55-52bc746406f9" providerId="ADAL" clId="{FE012580-D2BE-4180-A6F0-F3578EAF5336}" dt="2023-04-25T21:18:25.141" v="1784" actId="1076"/>
          <ac:picMkLst>
            <pc:docMk/>
            <pc:sldMk cId="1132172006" sldId="273"/>
            <ac:picMk id="10654" creationId="{3E5AC610-B72A-0DAC-B97F-85670C9AA58F}"/>
          </ac:picMkLst>
        </pc:picChg>
        <pc:picChg chg="mod">
          <ac:chgData name="Kravchenko, Alexandra [MEDRU]" userId="d82136d5-0d16-491f-9c55-52bc746406f9" providerId="ADAL" clId="{FE012580-D2BE-4180-A6F0-F3578EAF5336}" dt="2023-04-25T21:18:25.141" v="1784" actId="1076"/>
          <ac:picMkLst>
            <pc:docMk/>
            <pc:sldMk cId="1132172006" sldId="273"/>
            <ac:picMk id="10657" creationId="{4374CF99-9BF0-09C0-22FF-A43245310238}"/>
          </ac:picMkLst>
        </pc:picChg>
        <pc:picChg chg="mod">
          <ac:chgData name="Kravchenko, Alexandra [MEDRU]" userId="d82136d5-0d16-491f-9c55-52bc746406f9" providerId="ADAL" clId="{FE012580-D2BE-4180-A6F0-F3578EAF5336}" dt="2023-04-25T21:18:25.141" v="1784" actId="1076"/>
          <ac:picMkLst>
            <pc:docMk/>
            <pc:sldMk cId="1132172006" sldId="273"/>
            <ac:picMk id="10660" creationId="{C40B56F5-E906-A905-00FC-6EEA95687998}"/>
          </ac:picMkLst>
        </pc:picChg>
        <pc:picChg chg="mod">
          <ac:chgData name="Kravchenko, Alexandra [MEDRU]" userId="d82136d5-0d16-491f-9c55-52bc746406f9" providerId="ADAL" clId="{FE012580-D2BE-4180-A6F0-F3578EAF5336}" dt="2023-04-25T21:18:25.141" v="1784" actId="1076"/>
          <ac:picMkLst>
            <pc:docMk/>
            <pc:sldMk cId="1132172006" sldId="273"/>
            <ac:picMk id="10663" creationId="{1F71BC1A-70CC-4689-488C-B0E12CEF208D}"/>
          </ac:picMkLst>
        </pc:picChg>
        <pc:picChg chg="mod">
          <ac:chgData name="Kravchenko, Alexandra [MEDRU]" userId="d82136d5-0d16-491f-9c55-52bc746406f9" providerId="ADAL" clId="{FE012580-D2BE-4180-A6F0-F3578EAF5336}" dt="2023-04-25T21:18:25.141" v="1784" actId="1076"/>
          <ac:picMkLst>
            <pc:docMk/>
            <pc:sldMk cId="1132172006" sldId="273"/>
            <ac:picMk id="10666" creationId="{4FACE7C4-0503-4D45-A378-1347C4156396}"/>
          </ac:picMkLst>
        </pc:picChg>
        <pc:picChg chg="mod">
          <ac:chgData name="Kravchenko, Alexandra [MEDRU]" userId="d82136d5-0d16-491f-9c55-52bc746406f9" providerId="ADAL" clId="{FE012580-D2BE-4180-A6F0-F3578EAF5336}" dt="2023-04-25T21:18:32.268" v="1786" actId="1076"/>
          <ac:picMkLst>
            <pc:docMk/>
            <pc:sldMk cId="1132172006" sldId="273"/>
            <ac:picMk id="10669" creationId="{9741C5BC-B29E-C832-A91F-17EC49BC87E4}"/>
          </ac:picMkLst>
        </pc:picChg>
        <pc:picChg chg="mod">
          <ac:chgData name="Kravchenko, Alexandra [MEDRU]" userId="d82136d5-0d16-491f-9c55-52bc746406f9" providerId="ADAL" clId="{FE012580-D2BE-4180-A6F0-F3578EAF5336}" dt="2023-04-25T21:18:32.268" v="1786" actId="1076"/>
          <ac:picMkLst>
            <pc:docMk/>
            <pc:sldMk cId="1132172006" sldId="273"/>
            <ac:picMk id="10672" creationId="{66046D47-2228-AC0D-3D1C-BEBD657104B2}"/>
          </ac:picMkLst>
        </pc:picChg>
        <pc:picChg chg="mod">
          <ac:chgData name="Kravchenko, Alexandra [MEDRU]" userId="d82136d5-0d16-491f-9c55-52bc746406f9" providerId="ADAL" clId="{FE012580-D2BE-4180-A6F0-F3578EAF5336}" dt="2023-04-25T21:18:32.268" v="1786" actId="1076"/>
          <ac:picMkLst>
            <pc:docMk/>
            <pc:sldMk cId="1132172006" sldId="273"/>
            <ac:picMk id="10675" creationId="{CA7154CD-3CFB-33A1-DA29-C0C1EDA1D53D}"/>
          </ac:picMkLst>
        </pc:picChg>
        <pc:picChg chg="mod">
          <ac:chgData name="Kravchenko, Alexandra [MEDRU]" userId="d82136d5-0d16-491f-9c55-52bc746406f9" providerId="ADAL" clId="{FE012580-D2BE-4180-A6F0-F3578EAF5336}" dt="2023-04-25T21:18:32.268" v="1786" actId="1076"/>
          <ac:picMkLst>
            <pc:docMk/>
            <pc:sldMk cId="1132172006" sldId="273"/>
            <ac:picMk id="10678" creationId="{B199D299-33AE-6DEB-7699-C9F0D54BDFAE}"/>
          </ac:picMkLst>
        </pc:picChg>
        <pc:picChg chg="mod">
          <ac:chgData name="Kravchenko, Alexandra [MEDRU]" userId="d82136d5-0d16-491f-9c55-52bc746406f9" providerId="ADAL" clId="{FE012580-D2BE-4180-A6F0-F3578EAF5336}" dt="2023-04-25T21:18:32.268" v="1786" actId="1076"/>
          <ac:picMkLst>
            <pc:docMk/>
            <pc:sldMk cId="1132172006" sldId="273"/>
            <ac:picMk id="10681" creationId="{EAF1DA65-963E-FC91-280F-98B5C70762AA}"/>
          </ac:picMkLst>
        </pc:picChg>
        <pc:picChg chg="mod">
          <ac:chgData name="Kravchenko, Alexandra [MEDRU]" userId="d82136d5-0d16-491f-9c55-52bc746406f9" providerId="ADAL" clId="{FE012580-D2BE-4180-A6F0-F3578EAF5336}" dt="2023-04-25T21:18:32.268" v="1786" actId="1076"/>
          <ac:picMkLst>
            <pc:docMk/>
            <pc:sldMk cId="1132172006" sldId="273"/>
            <ac:picMk id="10684" creationId="{C78F58C5-FE02-7EEB-9822-39D091612517}"/>
          </ac:picMkLst>
        </pc:picChg>
        <pc:picChg chg="mod">
          <ac:chgData name="Kravchenko, Alexandra [MEDRU]" userId="d82136d5-0d16-491f-9c55-52bc746406f9" providerId="ADAL" clId="{FE012580-D2BE-4180-A6F0-F3578EAF5336}" dt="2023-04-27T08:16:46.529" v="2623" actId="1076"/>
          <ac:picMkLst>
            <pc:docMk/>
            <pc:sldMk cId="1132172006" sldId="273"/>
            <ac:picMk id="10687" creationId="{03106265-0A55-0D6E-72C9-8C61AD83E9BE}"/>
          </ac:picMkLst>
        </pc:picChg>
        <pc:picChg chg="mod">
          <ac:chgData name="Kravchenko, Alexandra [MEDRU]" userId="d82136d5-0d16-491f-9c55-52bc746406f9" providerId="ADAL" clId="{FE012580-D2BE-4180-A6F0-F3578EAF5336}" dt="2023-04-25T21:18:39.763" v="1788" actId="1076"/>
          <ac:picMkLst>
            <pc:docMk/>
            <pc:sldMk cId="1132172006" sldId="273"/>
            <ac:picMk id="10690" creationId="{6625058D-10A3-C4BC-B692-072C5349A67C}"/>
          </ac:picMkLst>
        </pc:picChg>
        <pc:picChg chg="mod">
          <ac:chgData name="Kravchenko, Alexandra [MEDRU]" userId="d82136d5-0d16-491f-9c55-52bc746406f9" providerId="ADAL" clId="{FE012580-D2BE-4180-A6F0-F3578EAF5336}" dt="2023-04-27T08:18:14.518" v="2628" actId="1076"/>
          <ac:picMkLst>
            <pc:docMk/>
            <pc:sldMk cId="1132172006" sldId="273"/>
            <ac:picMk id="10693" creationId="{F1DBC103-13B0-EBFB-1DF3-88700C2BC6FB}"/>
          </ac:picMkLst>
        </pc:picChg>
        <pc:picChg chg="mod">
          <ac:chgData name="Kravchenko, Alexandra [MEDRU]" userId="d82136d5-0d16-491f-9c55-52bc746406f9" providerId="ADAL" clId="{FE012580-D2BE-4180-A6F0-F3578EAF5336}" dt="2023-04-25T21:18:39.763" v="1788" actId="1076"/>
          <ac:picMkLst>
            <pc:docMk/>
            <pc:sldMk cId="1132172006" sldId="273"/>
            <ac:picMk id="10696" creationId="{5B035656-8318-3A99-0476-9F784E7D57F1}"/>
          </ac:picMkLst>
        </pc:picChg>
        <pc:picChg chg="mod">
          <ac:chgData name="Kravchenko, Alexandra [MEDRU]" userId="d82136d5-0d16-491f-9c55-52bc746406f9" providerId="ADAL" clId="{FE012580-D2BE-4180-A6F0-F3578EAF5336}" dt="2023-04-25T21:18:39.763" v="1788" actId="1076"/>
          <ac:picMkLst>
            <pc:docMk/>
            <pc:sldMk cId="1132172006" sldId="273"/>
            <ac:picMk id="10699" creationId="{9AD01B36-CDB6-F4E9-7E3B-CEDA9D37EBD6}"/>
          </ac:picMkLst>
        </pc:picChg>
        <pc:picChg chg="mod">
          <ac:chgData name="Kravchenko, Alexandra [MEDRU]" userId="d82136d5-0d16-491f-9c55-52bc746406f9" providerId="ADAL" clId="{FE012580-D2BE-4180-A6F0-F3578EAF5336}" dt="2023-04-25T21:18:39.763" v="1788" actId="1076"/>
          <ac:picMkLst>
            <pc:docMk/>
            <pc:sldMk cId="1132172006" sldId="273"/>
            <ac:picMk id="10702" creationId="{7C8D3C6A-3449-B26F-EB0E-C1F4D47036D2}"/>
          </ac:picMkLst>
        </pc:picChg>
        <pc:picChg chg="mod">
          <ac:chgData name="Kravchenko, Alexandra [MEDRU]" userId="d82136d5-0d16-491f-9c55-52bc746406f9" providerId="ADAL" clId="{FE012580-D2BE-4180-A6F0-F3578EAF5336}" dt="2023-04-25T21:18:47.776" v="1790" actId="1076"/>
          <ac:picMkLst>
            <pc:docMk/>
            <pc:sldMk cId="1132172006" sldId="273"/>
            <ac:picMk id="10705" creationId="{7446BCC7-80D5-9EB2-5A6E-CF46B1705502}"/>
          </ac:picMkLst>
        </pc:picChg>
        <pc:picChg chg="mod">
          <ac:chgData name="Kravchenko, Alexandra [MEDRU]" userId="d82136d5-0d16-491f-9c55-52bc746406f9" providerId="ADAL" clId="{FE012580-D2BE-4180-A6F0-F3578EAF5336}" dt="2023-04-25T21:18:47.776" v="1790" actId="1076"/>
          <ac:picMkLst>
            <pc:docMk/>
            <pc:sldMk cId="1132172006" sldId="273"/>
            <ac:picMk id="10708" creationId="{C67CC25C-D890-A2B4-0F16-031030698920}"/>
          </ac:picMkLst>
        </pc:picChg>
        <pc:picChg chg="mod">
          <ac:chgData name="Kravchenko, Alexandra [MEDRU]" userId="d82136d5-0d16-491f-9c55-52bc746406f9" providerId="ADAL" clId="{FE012580-D2BE-4180-A6F0-F3578EAF5336}" dt="2023-04-25T21:18:47.776" v="1790" actId="1076"/>
          <ac:picMkLst>
            <pc:docMk/>
            <pc:sldMk cId="1132172006" sldId="273"/>
            <ac:picMk id="10711" creationId="{01D50DBD-E038-04B8-59EC-8E764AF53294}"/>
          </ac:picMkLst>
        </pc:picChg>
        <pc:picChg chg="mod">
          <ac:chgData name="Kravchenko, Alexandra [MEDRU]" userId="d82136d5-0d16-491f-9c55-52bc746406f9" providerId="ADAL" clId="{FE012580-D2BE-4180-A6F0-F3578EAF5336}" dt="2023-04-25T21:18:47.776" v="1790" actId="1076"/>
          <ac:picMkLst>
            <pc:docMk/>
            <pc:sldMk cId="1132172006" sldId="273"/>
            <ac:picMk id="10714" creationId="{B1094CA0-935A-19BA-F7C7-3B75DFF000CF}"/>
          </ac:picMkLst>
        </pc:picChg>
        <pc:picChg chg="mod">
          <ac:chgData name="Kravchenko, Alexandra [MEDRU]" userId="d82136d5-0d16-491f-9c55-52bc746406f9" providerId="ADAL" clId="{FE012580-D2BE-4180-A6F0-F3578EAF5336}" dt="2023-04-25T21:18:47.776" v="1790" actId="1076"/>
          <ac:picMkLst>
            <pc:docMk/>
            <pc:sldMk cId="1132172006" sldId="273"/>
            <ac:picMk id="10717" creationId="{B6CC658C-DE69-DB23-D1BD-D789CFF76B24}"/>
          </ac:picMkLst>
        </pc:picChg>
        <pc:picChg chg="mod">
          <ac:chgData name="Kravchenko, Alexandra [MEDRU]" userId="d82136d5-0d16-491f-9c55-52bc746406f9" providerId="ADAL" clId="{FE012580-D2BE-4180-A6F0-F3578EAF5336}" dt="2023-04-25T21:18:47.776" v="1790" actId="1076"/>
          <ac:picMkLst>
            <pc:docMk/>
            <pc:sldMk cId="1132172006" sldId="273"/>
            <ac:picMk id="10720" creationId="{944243BC-24E4-1388-658E-36BDB9B43D7A}"/>
          </ac:picMkLst>
        </pc:picChg>
        <pc:picChg chg="mod">
          <ac:chgData name="Kravchenko, Alexandra [MEDRU]" userId="d82136d5-0d16-491f-9c55-52bc746406f9" providerId="ADAL" clId="{FE012580-D2BE-4180-A6F0-F3578EAF5336}" dt="2023-04-25T21:18:53.108" v="1792" actId="1076"/>
          <ac:picMkLst>
            <pc:docMk/>
            <pc:sldMk cId="1132172006" sldId="273"/>
            <ac:picMk id="10723" creationId="{AA553ECA-ABD4-5009-30ED-ED2A703D5C64}"/>
          </ac:picMkLst>
        </pc:picChg>
        <pc:picChg chg="mod">
          <ac:chgData name="Kravchenko, Alexandra [MEDRU]" userId="d82136d5-0d16-491f-9c55-52bc746406f9" providerId="ADAL" clId="{FE012580-D2BE-4180-A6F0-F3578EAF5336}" dt="2023-04-25T21:18:53.108" v="1792" actId="1076"/>
          <ac:picMkLst>
            <pc:docMk/>
            <pc:sldMk cId="1132172006" sldId="273"/>
            <ac:picMk id="10726" creationId="{D1F4F8D0-75A9-C784-4383-687E76E52AE6}"/>
          </ac:picMkLst>
        </pc:picChg>
        <pc:picChg chg="mod">
          <ac:chgData name="Kravchenko, Alexandra [MEDRU]" userId="d82136d5-0d16-491f-9c55-52bc746406f9" providerId="ADAL" clId="{FE012580-D2BE-4180-A6F0-F3578EAF5336}" dt="2023-04-25T21:18:53.108" v="1792" actId="1076"/>
          <ac:picMkLst>
            <pc:docMk/>
            <pc:sldMk cId="1132172006" sldId="273"/>
            <ac:picMk id="10729" creationId="{EEF8DFA0-7FA5-DF26-6668-38A1FF820356}"/>
          </ac:picMkLst>
        </pc:picChg>
        <pc:picChg chg="mod">
          <ac:chgData name="Kravchenko, Alexandra [MEDRU]" userId="d82136d5-0d16-491f-9c55-52bc746406f9" providerId="ADAL" clId="{FE012580-D2BE-4180-A6F0-F3578EAF5336}" dt="2023-04-25T21:18:53.108" v="1792" actId="1076"/>
          <ac:picMkLst>
            <pc:docMk/>
            <pc:sldMk cId="1132172006" sldId="273"/>
            <ac:picMk id="10732" creationId="{2B6A20B1-9E08-E04B-7D7D-5FA04456A61E}"/>
          </ac:picMkLst>
        </pc:picChg>
        <pc:picChg chg="mod">
          <ac:chgData name="Kravchenko, Alexandra [MEDRU]" userId="d82136d5-0d16-491f-9c55-52bc746406f9" providerId="ADAL" clId="{FE012580-D2BE-4180-A6F0-F3578EAF5336}" dt="2023-04-25T21:18:53.108" v="1792" actId="1076"/>
          <ac:picMkLst>
            <pc:docMk/>
            <pc:sldMk cId="1132172006" sldId="273"/>
            <ac:picMk id="10735" creationId="{10E00C97-073C-8AF9-3F15-466E7BE5F4F4}"/>
          </ac:picMkLst>
        </pc:picChg>
        <pc:picChg chg="mod">
          <ac:chgData name="Kravchenko, Alexandra [MEDRU]" userId="d82136d5-0d16-491f-9c55-52bc746406f9" providerId="ADAL" clId="{FE012580-D2BE-4180-A6F0-F3578EAF5336}" dt="2023-04-25T21:18:53.108" v="1792" actId="1076"/>
          <ac:picMkLst>
            <pc:docMk/>
            <pc:sldMk cId="1132172006" sldId="273"/>
            <ac:picMk id="10738" creationId="{5DA7FC13-40A5-D1F7-FEE0-3CB11F357DB9}"/>
          </ac:picMkLst>
        </pc:picChg>
        <pc:picChg chg="mod">
          <ac:chgData name="Kravchenko, Alexandra [MEDRU]" userId="d82136d5-0d16-491f-9c55-52bc746406f9" providerId="ADAL" clId="{FE012580-D2BE-4180-A6F0-F3578EAF5336}" dt="2023-04-25T21:19:00.618" v="1794" actId="1076"/>
          <ac:picMkLst>
            <pc:docMk/>
            <pc:sldMk cId="1132172006" sldId="273"/>
            <ac:picMk id="10741" creationId="{6E3D6301-0EDF-3D71-31E7-5E20BFF04103}"/>
          </ac:picMkLst>
        </pc:picChg>
        <pc:picChg chg="mod">
          <ac:chgData name="Kravchenko, Alexandra [MEDRU]" userId="d82136d5-0d16-491f-9c55-52bc746406f9" providerId="ADAL" clId="{FE012580-D2BE-4180-A6F0-F3578EAF5336}" dt="2023-04-25T21:19:00.618" v="1794" actId="1076"/>
          <ac:picMkLst>
            <pc:docMk/>
            <pc:sldMk cId="1132172006" sldId="273"/>
            <ac:picMk id="10744" creationId="{2FE0CE72-FA42-CB87-2DFF-5E6A5EA24D85}"/>
          </ac:picMkLst>
        </pc:picChg>
        <pc:picChg chg="mod">
          <ac:chgData name="Kravchenko, Alexandra [MEDRU]" userId="d82136d5-0d16-491f-9c55-52bc746406f9" providerId="ADAL" clId="{FE012580-D2BE-4180-A6F0-F3578EAF5336}" dt="2023-04-25T21:19:00.618" v="1794" actId="1076"/>
          <ac:picMkLst>
            <pc:docMk/>
            <pc:sldMk cId="1132172006" sldId="273"/>
            <ac:picMk id="10747" creationId="{89DAD75A-A62B-1CBA-C93F-F620F523603D}"/>
          </ac:picMkLst>
        </pc:picChg>
        <pc:picChg chg="mod">
          <ac:chgData name="Kravchenko, Alexandra [MEDRU]" userId="d82136d5-0d16-491f-9c55-52bc746406f9" providerId="ADAL" clId="{FE012580-D2BE-4180-A6F0-F3578EAF5336}" dt="2023-04-25T21:19:00.618" v="1794" actId="1076"/>
          <ac:picMkLst>
            <pc:docMk/>
            <pc:sldMk cId="1132172006" sldId="273"/>
            <ac:picMk id="10750" creationId="{429B8ABB-DAC7-4EAF-8D12-D081C575659C}"/>
          </ac:picMkLst>
        </pc:picChg>
        <pc:picChg chg="mod">
          <ac:chgData name="Kravchenko, Alexandra [MEDRU]" userId="d82136d5-0d16-491f-9c55-52bc746406f9" providerId="ADAL" clId="{FE012580-D2BE-4180-A6F0-F3578EAF5336}" dt="2023-04-25T21:19:00.618" v="1794" actId="1076"/>
          <ac:picMkLst>
            <pc:docMk/>
            <pc:sldMk cId="1132172006" sldId="273"/>
            <ac:picMk id="10753" creationId="{C48F0CD3-0E23-EBA3-CAF1-46476217A341}"/>
          </ac:picMkLst>
        </pc:picChg>
        <pc:picChg chg="mod">
          <ac:chgData name="Kravchenko, Alexandra [MEDRU]" userId="d82136d5-0d16-491f-9c55-52bc746406f9" providerId="ADAL" clId="{FE012580-D2BE-4180-A6F0-F3578EAF5336}" dt="2023-04-25T21:19:00.618" v="1794" actId="1076"/>
          <ac:picMkLst>
            <pc:docMk/>
            <pc:sldMk cId="1132172006" sldId="273"/>
            <ac:picMk id="10756" creationId="{546CE11E-E48B-D064-B85A-C6AAF1A0D6E8}"/>
          </ac:picMkLst>
        </pc:picChg>
      </pc:sldChg>
      <pc:sldChg chg="addSp delSp modSp add mod ord setBg">
        <pc:chgData name="Kravchenko, Alexandra [MEDRU]" userId="d82136d5-0d16-491f-9c55-52bc746406f9" providerId="ADAL" clId="{FE012580-D2BE-4180-A6F0-F3578EAF5336}" dt="2023-04-27T09:00:29.987" v="2687"/>
        <pc:sldMkLst>
          <pc:docMk/>
          <pc:sldMk cId="2114398077" sldId="274"/>
        </pc:sldMkLst>
        <pc:spChg chg="add mod">
          <ac:chgData name="Kravchenko, Alexandra [MEDRU]" userId="d82136d5-0d16-491f-9c55-52bc746406f9" providerId="ADAL" clId="{FE012580-D2BE-4180-A6F0-F3578EAF5336}" dt="2023-04-27T09:00:29.987" v="2687"/>
          <ac:spMkLst>
            <pc:docMk/>
            <pc:sldMk cId="2114398077" sldId="274"/>
            <ac:spMk id="3" creationId="{C427D06A-D41B-393E-57B0-482E70CAD189}"/>
          </ac:spMkLst>
        </pc:spChg>
        <pc:spChg chg="add mod">
          <ac:chgData name="Kravchenko, Alexandra [MEDRU]" userId="d82136d5-0d16-491f-9c55-52bc746406f9" providerId="ADAL" clId="{FE012580-D2BE-4180-A6F0-F3578EAF5336}" dt="2023-04-25T21:26:09.338" v="1942" actId="1076"/>
          <ac:spMkLst>
            <pc:docMk/>
            <pc:sldMk cId="2114398077" sldId="274"/>
            <ac:spMk id="4" creationId="{FB06465C-9B75-803B-5463-0699405CD46F}"/>
          </ac:spMkLst>
        </pc:spChg>
        <pc:graphicFrameChg chg="del">
          <ac:chgData name="Kravchenko, Alexandra [MEDRU]" userId="d82136d5-0d16-491f-9c55-52bc746406f9" providerId="ADAL" clId="{FE012580-D2BE-4180-A6F0-F3578EAF5336}" dt="2023-04-25T21:20:28.827" v="1797" actId="478"/>
          <ac:graphicFrameMkLst>
            <pc:docMk/>
            <pc:sldMk cId="2114398077" sldId="274"/>
            <ac:graphicFrameMk id="2" creationId="{D90B2C79-2470-F362-7655-23174B873A8F}"/>
          </ac:graphicFrameMkLst>
        </pc:graphicFrameChg>
      </pc:sldChg>
      <pc:sldChg chg="addSp delSp modSp add mod setBg modShow">
        <pc:chgData name="Kravchenko, Alexandra [MEDRU]" userId="d82136d5-0d16-491f-9c55-52bc746406f9" providerId="ADAL" clId="{FE012580-D2BE-4180-A6F0-F3578EAF5336}" dt="2023-04-28T06:21:29.146" v="2930" actId="115"/>
        <pc:sldMkLst>
          <pc:docMk/>
          <pc:sldMk cId="1745515447" sldId="275"/>
        </pc:sldMkLst>
        <pc:spChg chg="add mod">
          <ac:chgData name="Kravchenko, Alexandra [MEDRU]" userId="d82136d5-0d16-491f-9c55-52bc746406f9" providerId="ADAL" clId="{FE012580-D2BE-4180-A6F0-F3578EAF5336}" dt="2023-04-25T21:45:05.650" v="2186"/>
          <ac:spMkLst>
            <pc:docMk/>
            <pc:sldMk cId="1745515447" sldId="275"/>
            <ac:spMk id="3" creationId="{01FC9CA0-7C9D-45D8-C35C-D6114A703793}"/>
          </ac:spMkLst>
        </pc:spChg>
        <pc:spChg chg="add del">
          <ac:chgData name="Kravchenko, Alexandra [MEDRU]" userId="d82136d5-0d16-491f-9c55-52bc746406f9" providerId="ADAL" clId="{FE012580-D2BE-4180-A6F0-F3578EAF5336}" dt="2023-04-25T21:50:57.488" v="2209" actId="478"/>
          <ac:spMkLst>
            <pc:docMk/>
            <pc:sldMk cId="1745515447" sldId="275"/>
            <ac:spMk id="4" creationId="{532F89CD-BD94-C30C-94ED-BE0D2F5E1B01}"/>
          </ac:spMkLst>
        </pc:spChg>
        <pc:spChg chg="add mod">
          <ac:chgData name="Kravchenko, Alexandra [MEDRU]" userId="d82136d5-0d16-491f-9c55-52bc746406f9" providerId="ADAL" clId="{FE012580-D2BE-4180-A6F0-F3578EAF5336}" dt="2023-04-28T06:21:29.146" v="2930" actId="115"/>
          <ac:spMkLst>
            <pc:docMk/>
            <pc:sldMk cId="1745515447" sldId="275"/>
            <ac:spMk id="5" creationId="{65C8CCED-46EB-336B-392F-995002402F88}"/>
          </ac:spMkLst>
        </pc:spChg>
        <pc:spChg chg="add del mod">
          <ac:chgData name="Kravchenko, Alexandra [MEDRU]" userId="d82136d5-0d16-491f-9c55-52bc746406f9" providerId="ADAL" clId="{FE012580-D2BE-4180-A6F0-F3578EAF5336}" dt="2023-04-25T21:51:40.141" v="2257"/>
          <ac:spMkLst>
            <pc:docMk/>
            <pc:sldMk cId="1745515447" sldId="275"/>
            <ac:spMk id="6" creationId="{BE1688F8-55CD-21F7-5456-E92BA03FA0E1}"/>
          </ac:spMkLst>
        </pc:spChg>
        <pc:graphicFrameChg chg="del">
          <ac:chgData name="Kravchenko, Alexandra [MEDRU]" userId="d82136d5-0d16-491f-9c55-52bc746406f9" providerId="ADAL" clId="{FE012580-D2BE-4180-A6F0-F3578EAF5336}" dt="2023-04-25T21:29:04.021" v="1972" actId="478"/>
          <ac:graphicFrameMkLst>
            <pc:docMk/>
            <pc:sldMk cId="1745515447" sldId="275"/>
            <ac:graphicFrameMk id="2" creationId="{D90B2C79-2470-F362-7655-23174B873A8F}"/>
          </ac:graphicFrameMkLst>
        </pc:graphicFrameChg>
        <pc:picChg chg="del">
          <ac:chgData name="Kravchenko, Alexandra [MEDRU]" userId="d82136d5-0d16-491f-9c55-52bc746406f9" providerId="ADAL" clId="{FE012580-D2BE-4180-A6F0-F3578EAF5336}" dt="2023-04-25T21:29:04.021" v="1972" actId="478"/>
          <ac:picMkLst>
            <pc:docMk/>
            <pc:sldMk cId="1745515447" sldId="275"/>
            <ac:picMk id="7" creationId="{435FE00E-7614-4EB8-8A8A-6EAA8F51D908}"/>
          </ac:picMkLst>
        </pc:picChg>
        <pc:picChg chg="del">
          <ac:chgData name="Kravchenko, Alexandra [MEDRU]" userId="d82136d5-0d16-491f-9c55-52bc746406f9" providerId="ADAL" clId="{FE012580-D2BE-4180-A6F0-F3578EAF5336}" dt="2023-04-25T21:29:04.021" v="1972" actId="478"/>
          <ac:picMkLst>
            <pc:docMk/>
            <pc:sldMk cId="1745515447" sldId="275"/>
            <ac:picMk id="8" creationId="{F453620C-934B-C0FD-E885-16E0D8A59AC9}"/>
          </ac:picMkLst>
        </pc:picChg>
        <pc:picChg chg="del">
          <ac:chgData name="Kravchenko, Alexandra [MEDRU]" userId="d82136d5-0d16-491f-9c55-52bc746406f9" providerId="ADAL" clId="{FE012580-D2BE-4180-A6F0-F3578EAF5336}" dt="2023-04-25T21:29:04.021" v="1972" actId="478"/>
          <ac:picMkLst>
            <pc:docMk/>
            <pc:sldMk cId="1745515447" sldId="275"/>
            <ac:picMk id="9" creationId="{B4C36341-E1BB-400F-DC64-41EFBB71414C}"/>
          </ac:picMkLst>
        </pc:picChg>
        <pc:picChg chg="del">
          <ac:chgData name="Kravchenko, Alexandra [MEDRU]" userId="d82136d5-0d16-491f-9c55-52bc746406f9" providerId="ADAL" clId="{FE012580-D2BE-4180-A6F0-F3578EAF5336}" dt="2023-04-25T21:29:04.021" v="1972" actId="478"/>
          <ac:picMkLst>
            <pc:docMk/>
            <pc:sldMk cId="1745515447" sldId="275"/>
            <ac:picMk id="10" creationId="{071F1A23-AF0A-BB64-6A04-4963692E7357}"/>
          </ac:picMkLst>
        </pc:picChg>
        <pc:picChg chg="del">
          <ac:chgData name="Kravchenko, Alexandra [MEDRU]" userId="d82136d5-0d16-491f-9c55-52bc746406f9" providerId="ADAL" clId="{FE012580-D2BE-4180-A6F0-F3578EAF5336}" dt="2023-04-25T21:29:04.021" v="1972" actId="478"/>
          <ac:picMkLst>
            <pc:docMk/>
            <pc:sldMk cId="1745515447" sldId="275"/>
            <ac:picMk id="11" creationId="{3A2DBC7C-DD96-C587-D169-D3D6A79373F5}"/>
          </ac:picMkLst>
        </pc:picChg>
        <pc:picChg chg="del">
          <ac:chgData name="Kravchenko, Alexandra [MEDRU]" userId="d82136d5-0d16-491f-9c55-52bc746406f9" providerId="ADAL" clId="{FE012580-D2BE-4180-A6F0-F3578EAF5336}" dt="2023-04-25T21:29:04.021" v="1972" actId="478"/>
          <ac:picMkLst>
            <pc:docMk/>
            <pc:sldMk cId="1745515447" sldId="275"/>
            <ac:picMk id="12" creationId="{42F26A3A-95DE-3B6B-A47E-3ACAE6280AAA}"/>
          </ac:picMkLst>
        </pc:picChg>
        <pc:picChg chg="del">
          <ac:chgData name="Kravchenko, Alexandra [MEDRU]" userId="d82136d5-0d16-491f-9c55-52bc746406f9" providerId="ADAL" clId="{FE012580-D2BE-4180-A6F0-F3578EAF5336}" dt="2023-04-25T21:29:04.021" v="1972" actId="478"/>
          <ac:picMkLst>
            <pc:docMk/>
            <pc:sldMk cId="1745515447" sldId="275"/>
            <ac:picMk id="13" creationId="{DA2B7B11-4F9C-04DF-45C4-372EC114C723}"/>
          </ac:picMkLst>
        </pc:picChg>
        <pc:picChg chg="del">
          <ac:chgData name="Kravchenko, Alexandra [MEDRU]" userId="d82136d5-0d16-491f-9c55-52bc746406f9" providerId="ADAL" clId="{FE012580-D2BE-4180-A6F0-F3578EAF5336}" dt="2023-04-25T21:29:04.021" v="1972" actId="478"/>
          <ac:picMkLst>
            <pc:docMk/>
            <pc:sldMk cId="1745515447" sldId="275"/>
            <ac:picMk id="14" creationId="{B590965B-53AA-4DC6-5249-20D620339D26}"/>
          </ac:picMkLst>
        </pc:picChg>
        <pc:picChg chg="del">
          <ac:chgData name="Kravchenko, Alexandra [MEDRU]" userId="d82136d5-0d16-491f-9c55-52bc746406f9" providerId="ADAL" clId="{FE012580-D2BE-4180-A6F0-F3578EAF5336}" dt="2023-04-25T21:29:04.021" v="1972" actId="478"/>
          <ac:picMkLst>
            <pc:docMk/>
            <pc:sldMk cId="1745515447" sldId="275"/>
            <ac:picMk id="11266" creationId="{FE6C83FD-710C-D96D-C1CB-FAA8512EA291}"/>
          </ac:picMkLst>
        </pc:picChg>
      </pc:sldChg>
      <pc:sldChg chg="addSp modSp add mod setBg modShow">
        <pc:chgData name="Kravchenko, Alexandra [MEDRU]" userId="d82136d5-0d16-491f-9c55-52bc746406f9" providerId="ADAL" clId="{FE012580-D2BE-4180-A6F0-F3578EAF5336}" dt="2023-04-27T09:04:27.382" v="2704" actId="115"/>
        <pc:sldMkLst>
          <pc:docMk/>
          <pc:sldMk cId="3509380543" sldId="276"/>
        </pc:sldMkLst>
        <pc:spChg chg="add mod">
          <ac:chgData name="Kravchenko, Alexandra [MEDRU]" userId="d82136d5-0d16-491f-9c55-52bc746406f9" providerId="ADAL" clId="{FE012580-D2BE-4180-A6F0-F3578EAF5336}" dt="2023-04-25T21:45:13.191" v="2189"/>
          <ac:spMkLst>
            <pc:docMk/>
            <pc:sldMk cId="3509380543" sldId="276"/>
            <ac:spMk id="2" creationId="{341E5B23-416D-3E40-173A-57D3F535A6BC}"/>
          </ac:spMkLst>
        </pc:spChg>
        <pc:spChg chg="add mod">
          <ac:chgData name="Kravchenko, Alexandra [MEDRU]" userId="d82136d5-0d16-491f-9c55-52bc746406f9" providerId="ADAL" clId="{FE012580-D2BE-4180-A6F0-F3578EAF5336}" dt="2023-04-27T09:04:27.382" v="2704" actId="115"/>
          <ac:spMkLst>
            <pc:docMk/>
            <pc:sldMk cId="3509380543" sldId="276"/>
            <ac:spMk id="3" creationId="{C9CE63EB-8062-CD62-A9ED-25A28A762430}"/>
          </ac:spMkLst>
        </pc:spChg>
      </pc:sldChg>
      <pc:sldChg chg="addSp modSp add mod setBg modShow">
        <pc:chgData name="Kravchenko, Alexandra [MEDRU]" userId="d82136d5-0d16-491f-9c55-52bc746406f9" providerId="ADAL" clId="{FE012580-D2BE-4180-A6F0-F3578EAF5336}" dt="2023-04-26T11:07:27.607" v="2619" actId="729"/>
        <pc:sldMkLst>
          <pc:docMk/>
          <pc:sldMk cId="1328513034" sldId="277"/>
        </pc:sldMkLst>
        <pc:spChg chg="add mod">
          <ac:chgData name="Kravchenko, Alexandra [MEDRU]" userId="d82136d5-0d16-491f-9c55-52bc746406f9" providerId="ADAL" clId="{FE012580-D2BE-4180-A6F0-F3578EAF5336}" dt="2023-04-25T21:45:17.849" v="2192"/>
          <ac:spMkLst>
            <pc:docMk/>
            <pc:sldMk cId="1328513034" sldId="277"/>
            <ac:spMk id="2" creationId="{575C69C3-3EEF-7404-B72D-B09A716EBDCD}"/>
          </ac:spMkLst>
        </pc:spChg>
        <pc:spChg chg="add mod">
          <ac:chgData name="Kravchenko, Alexandra [MEDRU]" userId="d82136d5-0d16-491f-9c55-52bc746406f9" providerId="ADAL" clId="{FE012580-D2BE-4180-A6F0-F3578EAF5336}" dt="2023-04-25T21:59:27.925" v="2603" actId="20577"/>
          <ac:spMkLst>
            <pc:docMk/>
            <pc:sldMk cId="1328513034" sldId="277"/>
            <ac:spMk id="3" creationId="{04A234D4-EF7F-CE7D-7FAA-D312507FD30B}"/>
          </ac:spMkLst>
        </pc:spChg>
      </pc:sldChg>
      <pc:sldChg chg="addSp modSp add mod modShow">
        <pc:chgData name="Kravchenko, Alexandra [MEDRU]" userId="d82136d5-0d16-491f-9c55-52bc746406f9" providerId="ADAL" clId="{FE012580-D2BE-4180-A6F0-F3578EAF5336}" dt="2023-04-28T06:21:54.105" v="2933" actId="20577"/>
        <pc:sldMkLst>
          <pc:docMk/>
          <pc:sldMk cId="2265091193" sldId="278"/>
        </pc:sldMkLst>
        <pc:spChg chg="add mod">
          <ac:chgData name="Kravchenko, Alexandra [MEDRU]" userId="d82136d5-0d16-491f-9c55-52bc746406f9" providerId="ADAL" clId="{FE012580-D2BE-4180-A6F0-F3578EAF5336}" dt="2023-04-25T21:45:10.571" v="2187"/>
          <ac:spMkLst>
            <pc:docMk/>
            <pc:sldMk cId="2265091193" sldId="278"/>
            <ac:spMk id="2" creationId="{2358ED3E-B51F-3C82-C255-514A20D248FB}"/>
          </ac:spMkLst>
        </pc:spChg>
        <pc:spChg chg="add mod">
          <ac:chgData name="Kravchenko, Alexandra [MEDRU]" userId="d82136d5-0d16-491f-9c55-52bc746406f9" providerId="ADAL" clId="{FE012580-D2BE-4180-A6F0-F3578EAF5336}" dt="2023-04-28T06:21:54.105" v="2933" actId="20577"/>
          <ac:spMkLst>
            <pc:docMk/>
            <pc:sldMk cId="2265091193" sldId="278"/>
            <ac:spMk id="3" creationId="{1FE57B0D-89A9-92AB-4C45-9E4AD04BBCC3}"/>
          </ac:spMkLst>
        </pc:spChg>
      </pc:sldChg>
      <pc:sldChg chg="addSp modSp add mod modShow">
        <pc:chgData name="Kravchenko, Alexandra [MEDRU]" userId="d82136d5-0d16-491f-9c55-52bc746406f9" providerId="ADAL" clId="{FE012580-D2BE-4180-A6F0-F3578EAF5336}" dt="2023-04-27T09:03:56.918" v="2700" actId="115"/>
        <pc:sldMkLst>
          <pc:docMk/>
          <pc:sldMk cId="824980040" sldId="279"/>
        </pc:sldMkLst>
        <pc:spChg chg="add mod">
          <ac:chgData name="Kravchenko, Alexandra [MEDRU]" userId="d82136d5-0d16-491f-9c55-52bc746406f9" providerId="ADAL" clId="{FE012580-D2BE-4180-A6F0-F3578EAF5336}" dt="2023-04-25T21:45:11.937" v="2188"/>
          <ac:spMkLst>
            <pc:docMk/>
            <pc:sldMk cId="824980040" sldId="279"/>
            <ac:spMk id="2" creationId="{19FAFB00-3953-76DC-F951-EE4BD0B65D9E}"/>
          </ac:spMkLst>
        </pc:spChg>
        <pc:spChg chg="add mod">
          <ac:chgData name="Kravchenko, Alexandra [MEDRU]" userId="d82136d5-0d16-491f-9c55-52bc746406f9" providerId="ADAL" clId="{FE012580-D2BE-4180-A6F0-F3578EAF5336}" dt="2023-04-27T09:03:56.918" v="2700" actId="115"/>
          <ac:spMkLst>
            <pc:docMk/>
            <pc:sldMk cId="824980040" sldId="279"/>
            <ac:spMk id="3" creationId="{B6E13E99-1D2A-4D7F-18AF-A0FE98CC0076}"/>
          </ac:spMkLst>
        </pc:spChg>
      </pc:sldChg>
      <pc:sldChg chg="addSp modSp add mod modShow">
        <pc:chgData name="Kravchenko, Alexandra [MEDRU]" userId="d82136d5-0d16-491f-9c55-52bc746406f9" providerId="ADAL" clId="{FE012580-D2BE-4180-A6F0-F3578EAF5336}" dt="2023-04-28T06:22:55.469" v="2971" actId="20577"/>
        <pc:sldMkLst>
          <pc:docMk/>
          <pc:sldMk cId="4247180076" sldId="280"/>
        </pc:sldMkLst>
        <pc:spChg chg="add mod">
          <ac:chgData name="Kravchenko, Alexandra [MEDRU]" userId="d82136d5-0d16-491f-9c55-52bc746406f9" providerId="ADAL" clId="{FE012580-D2BE-4180-A6F0-F3578EAF5336}" dt="2023-04-25T21:45:14.726" v="2190"/>
          <ac:spMkLst>
            <pc:docMk/>
            <pc:sldMk cId="4247180076" sldId="280"/>
            <ac:spMk id="2" creationId="{2CC5F532-A5BD-EA01-55E8-D3EB4F893240}"/>
          </ac:spMkLst>
        </pc:spChg>
        <pc:spChg chg="add mod">
          <ac:chgData name="Kravchenko, Alexandra [MEDRU]" userId="d82136d5-0d16-491f-9c55-52bc746406f9" providerId="ADAL" clId="{FE012580-D2BE-4180-A6F0-F3578EAF5336}" dt="2023-04-28T06:22:55.469" v="2971" actId="20577"/>
          <ac:spMkLst>
            <pc:docMk/>
            <pc:sldMk cId="4247180076" sldId="280"/>
            <ac:spMk id="3" creationId="{CA9D0F2F-9BA2-E9B2-CD10-F15530AFB3FC}"/>
          </ac:spMkLst>
        </pc:spChg>
      </pc:sldChg>
      <pc:sldChg chg="addSp modSp add mod modShow">
        <pc:chgData name="Kravchenko, Alexandra [MEDRU]" userId="d82136d5-0d16-491f-9c55-52bc746406f9" providerId="ADAL" clId="{FE012580-D2BE-4180-A6F0-F3578EAF5336}" dt="2023-04-28T06:23:13.159" v="2984" actId="20577"/>
        <pc:sldMkLst>
          <pc:docMk/>
          <pc:sldMk cId="1622295086" sldId="281"/>
        </pc:sldMkLst>
        <pc:spChg chg="add mod">
          <ac:chgData name="Kravchenko, Alexandra [MEDRU]" userId="d82136d5-0d16-491f-9c55-52bc746406f9" providerId="ADAL" clId="{FE012580-D2BE-4180-A6F0-F3578EAF5336}" dt="2023-04-25T21:45:16.182" v="2191"/>
          <ac:spMkLst>
            <pc:docMk/>
            <pc:sldMk cId="1622295086" sldId="281"/>
            <ac:spMk id="2" creationId="{F7BCD5C3-7ACD-AC4F-B487-B274755E1D2E}"/>
          </ac:spMkLst>
        </pc:spChg>
        <pc:spChg chg="add mod">
          <ac:chgData name="Kravchenko, Alexandra [MEDRU]" userId="d82136d5-0d16-491f-9c55-52bc746406f9" providerId="ADAL" clId="{FE012580-D2BE-4180-A6F0-F3578EAF5336}" dt="2023-04-28T06:23:13.159" v="2984" actId="20577"/>
          <ac:spMkLst>
            <pc:docMk/>
            <pc:sldMk cId="1622295086" sldId="281"/>
            <ac:spMk id="3" creationId="{FB0E3A52-77B2-584A-31DB-E4A72E151186}"/>
          </ac:spMkLst>
        </pc:spChg>
      </pc:sldChg>
      <pc:sldChg chg="addSp modSp add mod modShow">
        <pc:chgData name="Kravchenko, Alexandra [MEDRU]" userId="d82136d5-0d16-491f-9c55-52bc746406f9" providerId="ADAL" clId="{FE012580-D2BE-4180-A6F0-F3578EAF5336}" dt="2023-04-26T11:07:30.486" v="2620" actId="729"/>
        <pc:sldMkLst>
          <pc:docMk/>
          <pc:sldMk cId="2814307578" sldId="282"/>
        </pc:sldMkLst>
        <pc:spChg chg="add mod">
          <ac:chgData name="Kravchenko, Alexandra [MEDRU]" userId="d82136d5-0d16-491f-9c55-52bc746406f9" providerId="ADAL" clId="{FE012580-D2BE-4180-A6F0-F3578EAF5336}" dt="2023-04-25T21:45:18.926" v="2193"/>
          <ac:spMkLst>
            <pc:docMk/>
            <pc:sldMk cId="2814307578" sldId="282"/>
            <ac:spMk id="2" creationId="{3DBB95F2-DBB4-A002-A9B0-517AC4A33D45}"/>
          </ac:spMkLst>
        </pc:spChg>
        <pc:spChg chg="add mod">
          <ac:chgData name="Kravchenko, Alexandra [MEDRU]" userId="d82136d5-0d16-491f-9c55-52bc746406f9" providerId="ADAL" clId="{FE012580-D2BE-4180-A6F0-F3578EAF5336}" dt="2023-04-25T21:57:29.272" v="2587" actId="1076"/>
          <ac:spMkLst>
            <pc:docMk/>
            <pc:sldMk cId="2814307578" sldId="282"/>
            <ac:spMk id="4" creationId="{057F9A7B-1C1E-AD6A-0B05-7ED95EAB644E}"/>
          </ac:spMkLst>
        </pc:spChg>
      </pc:sldChg>
      <pc:sldChg chg="addSp modSp add mod modShow">
        <pc:chgData name="Kravchenko, Alexandra [MEDRU]" userId="d82136d5-0d16-491f-9c55-52bc746406f9" providerId="ADAL" clId="{FE012580-D2BE-4180-A6F0-F3578EAF5336}" dt="2023-04-26T11:07:35.776" v="2621" actId="729"/>
        <pc:sldMkLst>
          <pc:docMk/>
          <pc:sldMk cId="2700639034" sldId="283"/>
        </pc:sldMkLst>
        <pc:spChg chg="add mod">
          <ac:chgData name="Kravchenko, Alexandra [MEDRU]" userId="d82136d5-0d16-491f-9c55-52bc746406f9" providerId="ADAL" clId="{FE012580-D2BE-4180-A6F0-F3578EAF5336}" dt="2023-04-25T21:45:20.336" v="2194"/>
          <ac:spMkLst>
            <pc:docMk/>
            <pc:sldMk cId="2700639034" sldId="283"/>
            <ac:spMk id="2" creationId="{6C6D68EF-BA32-9C6B-2605-BCAD96E3C0BA}"/>
          </ac:spMkLst>
        </pc:spChg>
        <pc:spChg chg="add mod">
          <ac:chgData name="Kravchenko, Alexandra [MEDRU]" userId="d82136d5-0d16-491f-9c55-52bc746406f9" providerId="ADAL" clId="{FE012580-D2BE-4180-A6F0-F3578EAF5336}" dt="2023-04-25T21:58:53.851" v="2602" actId="1076"/>
          <ac:spMkLst>
            <pc:docMk/>
            <pc:sldMk cId="2700639034" sldId="283"/>
            <ac:spMk id="4" creationId="{C8610CD1-31B9-A494-7879-AF014918D4CD}"/>
          </ac:spMkLst>
        </pc:spChg>
      </pc:sldChg>
      <pc:sldChg chg="addSp delSp modSp add mod setBg">
        <pc:chgData name="Kravchenko, Alexandra [MEDRU]" userId="d82136d5-0d16-491f-9c55-52bc746406f9" providerId="ADAL" clId="{FE012580-D2BE-4180-A6F0-F3578EAF5336}" dt="2023-04-28T06:45:08.101" v="3086" actId="1037"/>
        <pc:sldMkLst>
          <pc:docMk/>
          <pc:sldMk cId="3240697959" sldId="284"/>
        </pc:sldMkLst>
        <pc:spChg chg="mod ord">
          <ac:chgData name="Kravchenko, Alexandra [MEDRU]" userId="d82136d5-0d16-491f-9c55-52bc746406f9" providerId="ADAL" clId="{FE012580-D2BE-4180-A6F0-F3578EAF5336}" dt="2023-04-28T06:37:35.323" v="3010" actId="26606"/>
          <ac:spMkLst>
            <pc:docMk/>
            <pc:sldMk cId="3240697959" sldId="284"/>
            <ac:spMk id="8" creationId="{1363BA6C-2EDF-5E96-49FE-813A7FACEC0E}"/>
          </ac:spMkLst>
        </pc:spChg>
        <pc:spChg chg="add del">
          <ac:chgData name="Kravchenko, Alexandra [MEDRU]" userId="d82136d5-0d16-491f-9c55-52bc746406f9" providerId="ADAL" clId="{FE012580-D2BE-4180-A6F0-F3578EAF5336}" dt="2023-04-28T06:37:35.323" v="3010" actId="26606"/>
          <ac:spMkLst>
            <pc:docMk/>
            <pc:sldMk cId="3240697959" sldId="284"/>
            <ac:spMk id="2115" creationId="{2D2B266D-3625-4584-A5C3-7D3F672CFF30}"/>
          </ac:spMkLst>
        </pc:spChg>
        <pc:spChg chg="add del">
          <ac:chgData name="Kravchenko, Alexandra [MEDRU]" userId="d82136d5-0d16-491f-9c55-52bc746406f9" providerId="ADAL" clId="{FE012580-D2BE-4180-A6F0-F3578EAF5336}" dt="2023-04-28T06:37:35.323" v="3010" actId="26606"/>
          <ac:spMkLst>
            <pc:docMk/>
            <pc:sldMk cId="3240697959" sldId="284"/>
            <ac:spMk id="2120" creationId="{114C78B5-EC6B-4A39-8860-705100867457}"/>
          </ac:spMkLst>
        </pc:spChg>
        <pc:grpChg chg="add del">
          <ac:chgData name="Kravchenko, Alexandra [MEDRU]" userId="d82136d5-0d16-491f-9c55-52bc746406f9" providerId="ADAL" clId="{FE012580-D2BE-4180-A6F0-F3578EAF5336}" dt="2023-04-28T06:37:35.323" v="3010" actId="26606"/>
          <ac:grpSpMkLst>
            <pc:docMk/>
            <pc:sldMk cId="3240697959" sldId="284"/>
            <ac:grpSpMk id="2122" creationId="{A50943B0-FDF7-4C2C-B784-9208C945A8C3}"/>
          </ac:grpSpMkLst>
        </pc:grpChg>
        <pc:picChg chg="add mod">
          <ac:chgData name="Kravchenko, Alexandra [MEDRU]" userId="d82136d5-0d16-491f-9c55-52bc746406f9" providerId="ADAL" clId="{FE012580-D2BE-4180-A6F0-F3578EAF5336}" dt="2023-04-28T06:45:04.994" v="3081" actId="1037"/>
          <ac:picMkLst>
            <pc:docMk/>
            <pc:sldMk cId="3240697959" sldId="284"/>
            <ac:picMk id="2" creationId="{E52AB084-E4D1-1318-7B98-8E6319502782}"/>
          </ac:picMkLst>
        </pc:picChg>
        <pc:picChg chg="add mod ord">
          <ac:chgData name="Kravchenko, Alexandra [MEDRU]" userId="d82136d5-0d16-491f-9c55-52bc746406f9" providerId="ADAL" clId="{FE012580-D2BE-4180-A6F0-F3578EAF5336}" dt="2023-04-28T06:42:56.234" v="3018" actId="14100"/>
          <ac:picMkLst>
            <pc:docMk/>
            <pc:sldMk cId="3240697959" sldId="284"/>
            <ac:picMk id="1026" creationId="{E1EA7535-D64D-080D-3CC9-366848684976}"/>
          </ac:picMkLst>
        </pc:picChg>
        <pc:picChg chg="add mod">
          <ac:chgData name="Kravchenko, Alexandra [MEDRU]" userId="d82136d5-0d16-491f-9c55-52bc746406f9" providerId="ADAL" clId="{FE012580-D2BE-4180-A6F0-F3578EAF5336}" dt="2023-04-28T06:45:08.101" v="3086" actId="1037"/>
          <ac:picMkLst>
            <pc:docMk/>
            <pc:sldMk cId="3240697959" sldId="284"/>
            <ac:picMk id="1028" creationId="{C268F4EB-F6D3-DC85-177E-681C545E70E8}"/>
          </ac:picMkLst>
        </pc:picChg>
        <pc:picChg chg="add mod">
          <ac:chgData name="Kravchenko, Alexandra [MEDRU]" userId="d82136d5-0d16-491f-9c55-52bc746406f9" providerId="ADAL" clId="{FE012580-D2BE-4180-A6F0-F3578EAF5336}" dt="2023-04-28T06:45:00.172" v="3074" actId="1037"/>
          <ac:picMkLst>
            <pc:docMk/>
            <pc:sldMk cId="3240697959" sldId="284"/>
            <ac:picMk id="1030" creationId="{B3D0495B-2838-E631-CFE2-C41A8FF2E0C9}"/>
          </ac:picMkLst>
        </pc:picChg>
        <pc:picChg chg="del">
          <ac:chgData name="Kravchenko, Alexandra [MEDRU]" userId="d82136d5-0d16-491f-9c55-52bc746406f9" providerId="ADAL" clId="{FE012580-D2BE-4180-A6F0-F3578EAF5336}" dt="2023-04-28T06:26:53.725" v="2986" actId="478"/>
          <ac:picMkLst>
            <pc:docMk/>
            <pc:sldMk cId="3240697959" sldId="284"/>
            <ac:picMk id="2050" creationId="{E6956B80-5CBB-A422-08CD-2655F3EDF8A2}"/>
          </ac:picMkLst>
        </pc:picChg>
      </pc:sldChg>
      <pc:sldChg chg="addSp delSp modSp add mod setBg">
        <pc:chgData name="Kravchenko, Alexandra [MEDRU]" userId="d82136d5-0d16-491f-9c55-52bc746406f9" providerId="ADAL" clId="{FE012580-D2BE-4180-A6F0-F3578EAF5336}" dt="2023-04-28T06:56:41.502" v="3144" actId="1038"/>
        <pc:sldMkLst>
          <pc:docMk/>
          <pc:sldMk cId="1571559821" sldId="285"/>
        </pc:sldMkLst>
        <pc:spChg chg="add mod">
          <ac:chgData name="Kravchenko, Alexandra [MEDRU]" userId="d82136d5-0d16-491f-9c55-52bc746406f9" providerId="ADAL" clId="{FE012580-D2BE-4180-A6F0-F3578EAF5336}" dt="2023-04-28T06:46:46.895" v="3093"/>
          <ac:spMkLst>
            <pc:docMk/>
            <pc:sldMk cId="1571559821" sldId="285"/>
            <ac:spMk id="3" creationId="{5BC66B0A-0055-9A99-F343-D85A54945904}"/>
          </ac:spMkLst>
        </pc:spChg>
        <pc:spChg chg="del mod ord">
          <ac:chgData name="Kravchenko, Alexandra [MEDRU]" userId="d82136d5-0d16-491f-9c55-52bc746406f9" providerId="ADAL" clId="{FE012580-D2BE-4180-A6F0-F3578EAF5336}" dt="2023-04-28T06:46:40.365" v="3092" actId="478"/>
          <ac:spMkLst>
            <pc:docMk/>
            <pc:sldMk cId="1571559821" sldId="285"/>
            <ac:spMk id="8" creationId="{1363BA6C-2EDF-5E96-49FE-813A7FACEC0E}"/>
          </ac:spMkLst>
        </pc:spChg>
        <pc:spChg chg="add del">
          <ac:chgData name="Kravchenko, Alexandra [MEDRU]" userId="d82136d5-0d16-491f-9c55-52bc746406f9" providerId="ADAL" clId="{FE012580-D2BE-4180-A6F0-F3578EAF5336}" dt="2023-04-28T06:46:37.736" v="3091" actId="26606"/>
          <ac:spMkLst>
            <pc:docMk/>
            <pc:sldMk cId="1571559821" sldId="285"/>
            <ac:spMk id="2115" creationId="{2D2B266D-3625-4584-A5C3-7D3F672CFF30}"/>
          </ac:spMkLst>
        </pc:spChg>
        <pc:spChg chg="add del">
          <ac:chgData name="Kravchenko, Alexandra [MEDRU]" userId="d82136d5-0d16-491f-9c55-52bc746406f9" providerId="ADAL" clId="{FE012580-D2BE-4180-A6F0-F3578EAF5336}" dt="2023-04-28T06:46:37.736" v="3091" actId="26606"/>
          <ac:spMkLst>
            <pc:docMk/>
            <pc:sldMk cId="1571559821" sldId="285"/>
            <ac:spMk id="2120" creationId="{460B0EFB-53ED-4F35-B05D-F658EA021C65}"/>
          </ac:spMkLst>
        </pc:spChg>
        <pc:spChg chg="add del">
          <ac:chgData name="Kravchenko, Alexandra [MEDRU]" userId="d82136d5-0d16-491f-9c55-52bc746406f9" providerId="ADAL" clId="{FE012580-D2BE-4180-A6F0-F3578EAF5336}" dt="2023-04-28T06:46:37.736" v="3091" actId="26606"/>
          <ac:spMkLst>
            <pc:docMk/>
            <pc:sldMk cId="1571559821" sldId="285"/>
            <ac:spMk id="2122" creationId="{835EF3DD-7D43-4A27-8967-A92FD8CC9365}"/>
          </ac:spMkLst>
        </pc:spChg>
        <pc:picChg chg="del">
          <ac:chgData name="Kravchenko, Alexandra [MEDRU]" userId="d82136d5-0d16-491f-9c55-52bc746406f9" providerId="ADAL" clId="{FE012580-D2BE-4180-A6F0-F3578EAF5336}" dt="2023-04-28T06:45:42.902" v="3088" actId="478"/>
          <ac:picMkLst>
            <pc:docMk/>
            <pc:sldMk cId="1571559821" sldId="285"/>
            <ac:picMk id="2" creationId="{BACBF31A-75C4-1EF3-C6E7-BD3FEA24BA32}"/>
          </ac:picMkLst>
        </pc:picChg>
        <pc:picChg chg="add mod">
          <ac:chgData name="Kravchenko, Alexandra [MEDRU]" userId="d82136d5-0d16-491f-9c55-52bc746406f9" providerId="ADAL" clId="{FE012580-D2BE-4180-A6F0-F3578EAF5336}" dt="2023-04-28T06:56:30.824" v="3125" actId="1038"/>
          <ac:picMkLst>
            <pc:docMk/>
            <pc:sldMk cId="1571559821" sldId="285"/>
            <ac:picMk id="2050" creationId="{0C3C3E29-0EBC-B346-D752-238F4152E7DC}"/>
          </ac:picMkLst>
        </pc:picChg>
        <pc:picChg chg="add mod">
          <ac:chgData name="Kravchenko, Alexandra [MEDRU]" userId="d82136d5-0d16-491f-9c55-52bc746406f9" providerId="ADAL" clId="{FE012580-D2BE-4180-A6F0-F3578EAF5336}" dt="2023-04-28T06:56:41.502" v="3144" actId="1038"/>
          <ac:picMkLst>
            <pc:docMk/>
            <pc:sldMk cId="1571559821" sldId="285"/>
            <ac:picMk id="2052" creationId="{0836C6B2-DA23-BA1A-4E8C-6BFF64486AB4}"/>
          </ac:picMkLst>
        </pc:picChg>
        <pc:picChg chg="add mod">
          <ac:chgData name="Kravchenko, Alexandra [MEDRU]" userId="d82136d5-0d16-491f-9c55-52bc746406f9" providerId="ADAL" clId="{FE012580-D2BE-4180-A6F0-F3578EAF5336}" dt="2023-04-28T06:56:16.273" v="3110" actId="167"/>
          <ac:picMkLst>
            <pc:docMk/>
            <pc:sldMk cId="1571559821" sldId="285"/>
            <ac:picMk id="2054" creationId="{11863AFF-9C45-4DB8-0F49-5609F42D46B0}"/>
          </ac:picMkLst>
        </pc:picChg>
        <pc:picChg chg="add mod">
          <ac:chgData name="Kravchenko, Alexandra [MEDRU]" userId="d82136d5-0d16-491f-9c55-52bc746406f9" providerId="ADAL" clId="{FE012580-D2BE-4180-A6F0-F3578EAF5336}" dt="2023-04-28T06:56:26.681" v="3114" actId="1036"/>
          <ac:picMkLst>
            <pc:docMk/>
            <pc:sldMk cId="1571559821" sldId="285"/>
            <ac:picMk id="2056" creationId="{3F828996-F95D-0C1C-35D4-7AB486D29102}"/>
          </ac:picMkLst>
        </pc:picChg>
        <pc:picChg chg="del">
          <ac:chgData name="Kravchenko, Alexandra [MEDRU]" userId="d82136d5-0d16-491f-9c55-52bc746406f9" providerId="ADAL" clId="{FE012580-D2BE-4180-A6F0-F3578EAF5336}" dt="2023-04-28T06:45:42.902" v="3088" actId="478"/>
          <ac:picMkLst>
            <pc:docMk/>
            <pc:sldMk cId="1571559821" sldId="285"/>
            <ac:picMk id="7170" creationId="{96716D6B-AF0E-D329-D502-5E369EC4E8B4}"/>
          </ac:picMkLst>
        </pc:picChg>
      </pc:sldChg>
      <pc:sldChg chg="addSp delSp modSp add mod">
        <pc:chgData name="Kravchenko, Alexandra [MEDRU]" userId="d82136d5-0d16-491f-9c55-52bc746406f9" providerId="ADAL" clId="{FE012580-D2BE-4180-A6F0-F3578EAF5336}" dt="2023-04-28T07:09:51.383" v="3210" actId="14100"/>
        <pc:sldMkLst>
          <pc:docMk/>
          <pc:sldMk cId="852379546" sldId="286"/>
        </pc:sldMkLst>
        <pc:spChg chg="mod">
          <ac:chgData name="Kravchenko, Alexandra [MEDRU]" userId="d82136d5-0d16-491f-9c55-52bc746406f9" providerId="ADAL" clId="{FE012580-D2BE-4180-A6F0-F3578EAF5336}" dt="2023-04-28T07:09:51.383" v="3210" actId="14100"/>
          <ac:spMkLst>
            <pc:docMk/>
            <pc:sldMk cId="852379546" sldId="286"/>
            <ac:spMk id="6" creationId="{F898F4C4-68AE-1AC0-B6D9-12240100D06E}"/>
          </ac:spMkLst>
        </pc:spChg>
        <pc:picChg chg="del">
          <ac:chgData name="Kravchenko, Alexandra [MEDRU]" userId="d82136d5-0d16-491f-9c55-52bc746406f9" providerId="ADAL" clId="{FE012580-D2BE-4180-A6F0-F3578EAF5336}" dt="2023-04-28T07:00:32.430" v="3146" actId="478"/>
          <ac:picMkLst>
            <pc:docMk/>
            <pc:sldMk cId="852379546" sldId="286"/>
            <ac:picMk id="3" creationId="{E3C40215-8D36-3C5D-A9A6-49A9D2641125}"/>
          </ac:picMkLst>
        </pc:picChg>
        <pc:picChg chg="del">
          <ac:chgData name="Kravchenko, Alexandra [MEDRU]" userId="d82136d5-0d16-491f-9c55-52bc746406f9" providerId="ADAL" clId="{FE012580-D2BE-4180-A6F0-F3578EAF5336}" dt="2023-04-28T07:00:32.430" v="3146" actId="478"/>
          <ac:picMkLst>
            <pc:docMk/>
            <pc:sldMk cId="852379546" sldId="286"/>
            <ac:picMk id="4" creationId="{2DF55406-F51E-43A1-F17E-7025893CFE89}"/>
          </ac:picMkLst>
        </pc:picChg>
        <pc:picChg chg="del">
          <ac:chgData name="Kravchenko, Alexandra [MEDRU]" userId="d82136d5-0d16-491f-9c55-52bc746406f9" providerId="ADAL" clId="{FE012580-D2BE-4180-A6F0-F3578EAF5336}" dt="2023-04-28T07:00:32.430" v="3146" actId="478"/>
          <ac:picMkLst>
            <pc:docMk/>
            <pc:sldMk cId="852379546" sldId="286"/>
            <ac:picMk id="5" creationId="{23246B1D-B086-1930-798D-0BCB75528907}"/>
          </ac:picMkLst>
        </pc:picChg>
        <pc:picChg chg="add mod">
          <ac:chgData name="Kravchenko, Alexandra [MEDRU]" userId="d82136d5-0d16-491f-9c55-52bc746406f9" providerId="ADAL" clId="{FE012580-D2BE-4180-A6F0-F3578EAF5336}" dt="2023-04-28T07:02:15.742" v="3170" actId="1038"/>
          <ac:picMkLst>
            <pc:docMk/>
            <pc:sldMk cId="852379546" sldId="286"/>
            <ac:picMk id="3074" creationId="{3475D139-E888-EA10-6E97-F1B48A9339E2}"/>
          </ac:picMkLst>
        </pc:picChg>
        <pc:picChg chg="add mod">
          <ac:chgData name="Kravchenko, Alexandra [MEDRU]" userId="d82136d5-0d16-491f-9c55-52bc746406f9" providerId="ADAL" clId="{FE012580-D2BE-4180-A6F0-F3578EAF5336}" dt="2023-04-28T07:02:24.062" v="3196" actId="1038"/>
          <ac:picMkLst>
            <pc:docMk/>
            <pc:sldMk cId="852379546" sldId="286"/>
            <ac:picMk id="3076" creationId="{BE20E019-0DD7-7BBD-85AD-1580051F3378}"/>
          </ac:picMkLst>
        </pc:picChg>
        <pc:picChg chg="del">
          <ac:chgData name="Kravchenko, Alexandra [MEDRU]" userId="d82136d5-0d16-491f-9c55-52bc746406f9" providerId="ADAL" clId="{FE012580-D2BE-4180-A6F0-F3578EAF5336}" dt="2023-04-28T07:00:32.430" v="3146" actId="478"/>
          <ac:picMkLst>
            <pc:docMk/>
            <pc:sldMk cId="852379546" sldId="286"/>
            <ac:picMk id="6148" creationId="{3E408313-B58F-AD20-0CD5-3D849C3A458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28A4-1EE6-78B3-3055-3A637FDEF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FC5F5-024A-8180-0A9A-06569DE8D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3850-0125-B8AF-1A36-419DF71B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624-17B1-4C60-BDAD-D4986662DD6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187D7-5157-6464-E56E-A4AE8D2C4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574DB-0CE1-B228-CBA0-DDE6EFEC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F6DA-571C-46F3-BF44-8A3AC6AB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17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3C887-B3E9-C101-2720-09E7BB83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A3321-BDE8-176C-590B-BE312E1884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63F24-C9CF-6FC2-EDB5-6FC1A9AE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624-17B1-4C60-BDAD-D4986662DD6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E055A-5741-4F35-DEEB-BDE4297A8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92C18-1F70-9550-C3F1-9C52038F5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F6DA-571C-46F3-BF44-8A3AC6AB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792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F016F-C99A-79C3-8172-B878798FB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0D748-F15A-DABD-F7D6-9BFC52B66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75010-2BB7-B010-576E-15AEE9FF9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624-17B1-4C60-BDAD-D4986662DD6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173DB-3C1C-B18F-B639-24EDE150F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15BB9-EF5E-A26A-FBEF-FB961F9A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F6DA-571C-46F3-BF44-8A3AC6AB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5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9DC2-2107-62DC-1398-8CFE5221F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20C39-5820-A951-653C-AC398D302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480E5-04D6-944D-C799-E70F971FD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624-17B1-4C60-BDAD-D4986662DD6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311BC-A03E-4419-53A2-B25FF327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6D1B6-DCB4-B86A-2A75-416CEB815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F6DA-571C-46F3-BF44-8A3AC6AB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7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D1C4-7F4B-2767-141D-8D70B7F4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994D8-BD93-08EF-E69D-3D6A3EBA3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D121C-AF4E-CBE5-B86F-DB59C2E79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624-17B1-4C60-BDAD-D4986662DD6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E6336-87B7-7DA6-4835-62BB097A6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7C2E9-F7C5-793C-F7EC-A774A7DB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F6DA-571C-46F3-BF44-8A3AC6AB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06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9E91-EDB6-CDA0-1044-A791CA6D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B3632-5209-1DBC-4376-CBC9B9EC2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7152C-58F2-0456-6D12-75108D0DE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3EF86-1A15-04C8-861A-05B7FBD9C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624-17B1-4C60-BDAD-D4986662DD6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9B5AF-C3E7-626B-09A1-093203B0C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3E781-3258-BE6D-5836-D010BA54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F6DA-571C-46F3-BF44-8A3AC6AB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1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248E8-1C59-0176-A3A8-59027C3A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1CF72-9E8D-345B-52A8-21BD8473D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1CCF2-B438-08D4-E1D2-4E107B808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4EE3E4-7827-DCD7-CFCF-DE3717037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86F4E-E2EC-034F-5DD9-34DAA5E75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DEF339-02AF-75B4-6C4F-AA88606E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624-17B1-4C60-BDAD-D4986662DD6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CE9B31-767B-1478-E5A8-2BFEF6865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9C2CB-A7B9-7981-AF24-5ADB87E62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F6DA-571C-46F3-BF44-8A3AC6AB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18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72DBB-23D5-B274-4459-8CD3BB899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BE6EB-501F-02B2-5E8A-96D08B11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624-17B1-4C60-BDAD-D4986662DD6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DCC91-3251-A072-1ECD-11E0FE7C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79328-5F31-E0D8-85C8-9B3F876AA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F6DA-571C-46F3-BF44-8A3AC6AB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089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F026E-50B8-090B-3BC2-37081E35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624-17B1-4C60-BDAD-D4986662DD6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DAC1DD-3F0A-BE34-D6C0-A899462D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55A87-BA10-06B7-7A43-7A85D590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F6DA-571C-46F3-BF44-8A3AC6AB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6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D4761-6E1F-6A89-F4C2-B6F44C2C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CB9B0-4A8F-CBF2-E113-255275BC8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A4F26-A243-BE75-8CF9-5C67F90F2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08EDF-FB6F-7AD7-B747-974655360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624-17B1-4C60-BDAD-D4986662DD6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C9762-BFAF-7EAE-AEE1-1896E7487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B0AFA-CE74-F1DD-8309-DD493DFC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F6DA-571C-46F3-BF44-8A3AC6AB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5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3D4E0-CE3A-8B74-351D-5D632C8CC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6EDEAE-4653-BD4B-3FF3-1BA414702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B709B-DBA9-3B81-2FBB-EABF8A836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09017-18B9-B680-18FB-E17F550C8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7624-17B1-4C60-BDAD-D4986662DD6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B710D-D5DE-E8A1-A8EA-8DE820E9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C935F-9549-E362-92B8-63248673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F6DA-571C-46F3-BF44-8A3AC6AB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9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6197E-7A7C-924A-DB98-54580587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A47DB-F082-6493-E663-0A77C16E4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A7FF3-41EA-8B9B-9139-7EF5A399E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E7624-17B1-4C60-BDAD-D4986662DD63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28C21-8186-7393-B02A-D6F823D99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CF299-0A62-BC57-C7D7-01B92A0B1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FF6DA-571C-46F3-BF44-8A3AC6ABE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0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36.png"/><Relationship Id="rId18" Type="http://schemas.openxmlformats.org/officeDocument/2006/relationships/slide" Target="slide26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slide" Target="slide25.xml"/><Relationship Id="rId17" Type="http://schemas.openxmlformats.org/officeDocument/2006/relationships/image" Target="../media/image38.png"/><Relationship Id="rId2" Type="http://schemas.openxmlformats.org/officeDocument/2006/relationships/slide" Target="slide20.xml"/><Relationship Id="rId16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slide" Target="slide24.xml"/><Relationship Id="rId19" Type="http://schemas.openxmlformats.org/officeDocument/2006/relationships/image" Target="../media/image39.png"/><Relationship Id="rId4" Type="http://schemas.openxmlformats.org/officeDocument/2006/relationships/slide" Target="slide21.xml"/><Relationship Id="rId9" Type="http://schemas.openxmlformats.org/officeDocument/2006/relationships/image" Target="../media/image34.png"/><Relationship Id="rId14" Type="http://schemas.openxmlformats.org/officeDocument/2006/relationships/slide" Target="slide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C589B-9248-2CF9-CD62-AEA15F91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1378"/>
          </a:xfrm>
          <a:solidFill>
            <a:schemeClr val="bg1">
              <a:alpha val="58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William Shakespeare: </a:t>
            </a:r>
            <a:br>
              <a:rPr lang="ru-RU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</a:br>
            <a:r>
              <a:rPr lang="en-US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A game tour in the footsteps of the Poet</a:t>
            </a:r>
            <a:endParaRPr lang="ru-RU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5" name="Rectangle 205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956B80-5CBB-A422-08CD-2655F3ED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" b="3370"/>
          <a:stretch/>
        </p:blipFill>
        <p:spPr bwMode="auto">
          <a:xfrm>
            <a:off x="180279" y="161954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63BA6C-2EDF-5E96-49FE-813A7FACEC0E}"/>
              </a:ext>
            </a:extLst>
          </p:cNvPr>
          <p:cNvSpPr/>
          <p:nvPr/>
        </p:nvSpPr>
        <p:spPr>
          <a:xfrm>
            <a:off x="7416800" y="5674289"/>
            <a:ext cx="4590561" cy="84328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The room where William Shakespeare was born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6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5" name="Rectangle 205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956B80-5CBB-A422-08CD-2655F3ED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7" b="13897"/>
          <a:stretch/>
        </p:blipFill>
        <p:spPr bwMode="auto">
          <a:xfrm>
            <a:off x="180279" y="161954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63BA6C-2EDF-5E96-49FE-813A7FACEC0E}"/>
              </a:ext>
            </a:extLst>
          </p:cNvPr>
          <p:cNvSpPr/>
          <p:nvPr/>
        </p:nvSpPr>
        <p:spPr>
          <a:xfrm>
            <a:off x="7416800" y="5674057"/>
            <a:ext cx="4590561" cy="84328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It is said that William escaped with a travelling theatre to London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5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3D0495B-2838-E631-CFE2-C41A8FF2E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8029" r="4502"/>
          <a:stretch/>
        </p:blipFill>
        <p:spPr bwMode="auto">
          <a:xfrm>
            <a:off x="8737901" y="1933846"/>
            <a:ext cx="3460381" cy="491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268F4EB-F6D3-DC85-177E-681C545E7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47" y="-1"/>
            <a:ext cx="3688517" cy="49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115" name="Rectangle 205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63BA6C-2EDF-5E96-49FE-813A7FACEC0E}"/>
              </a:ext>
            </a:extLst>
          </p:cNvPr>
          <p:cNvSpPr/>
          <p:nvPr/>
        </p:nvSpPr>
        <p:spPr>
          <a:xfrm>
            <a:off x="7397135" y="5772380"/>
            <a:ext cx="4590561" cy="84328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Posters of Shakespeare's works 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EA7535-D64D-080D-3CC9-366848684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16165"/>
          <a:stretch/>
        </p:blipFill>
        <p:spPr bwMode="auto">
          <a:xfrm>
            <a:off x="-1" y="11175"/>
            <a:ext cx="3280853" cy="49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2AB084-E4D1-1318-7B98-8E6319502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369" y="1933845"/>
            <a:ext cx="2842845" cy="491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9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5" name="Rectangle 205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63BA6C-2EDF-5E96-49FE-813A7FACEC0E}"/>
              </a:ext>
            </a:extLst>
          </p:cNvPr>
          <p:cNvSpPr/>
          <p:nvPr/>
        </p:nvSpPr>
        <p:spPr>
          <a:xfrm>
            <a:off x="7416800" y="4973216"/>
            <a:ext cx="4590561" cy="154412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From 1595 Shakespeare is mentioned as co-owner of Lord Chamberlain's Troupe, and four years later as co-owner of the Globe Theatre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6716D6B-AF0E-D329-D502-5E369EC4E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1" b="94304" l="6093" r="96821">
                        <a14:foregroundMark x1="28742" y1="9810" x2="45033" y2="8544"/>
                        <a14:foregroundMark x1="45033" y1="8544" x2="52980" y2="11234"/>
                        <a14:foregroundMark x1="33642" y1="12025" x2="30331" y2="6171"/>
                        <a14:foregroundMark x1="22384" y1="19462" x2="9404" y2="29905"/>
                        <a14:foregroundMark x1="9404" y1="29905" x2="4901" y2="36867"/>
                        <a14:foregroundMark x1="4901" y1="36867" x2="6623" y2="59652"/>
                        <a14:foregroundMark x1="6623" y1="59652" x2="22119" y2="80538"/>
                        <a14:foregroundMark x1="22119" y1="80538" x2="25563" y2="90981"/>
                        <a14:foregroundMark x1="25563" y1="90981" x2="26887" y2="81329"/>
                        <a14:foregroundMark x1="26887" y1="81329" x2="6225" y2="28956"/>
                        <a14:foregroundMark x1="20530" y1="53481" x2="16291" y2="76424"/>
                        <a14:foregroundMark x1="16291" y1="76424" x2="16556" y2="76899"/>
                        <a14:foregroundMark x1="26225" y1="56962" x2="27550" y2="94304"/>
                        <a14:foregroundMark x1="30728" y1="64082" x2="29934" y2="91139"/>
                        <a14:foregroundMark x1="32715" y1="83861" x2="40000" y2="83703"/>
                        <a14:foregroundMark x1="40000" y1="83703" x2="50861" y2="84652"/>
                        <a14:foregroundMark x1="50861" y1="84652" x2="64768" y2="81329"/>
                        <a14:foregroundMark x1="64768" y1="81329" x2="75099" y2="74051"/>
                        <a14:foregroundMark x1="93245" y1="29114" x2="90331" y2="63449"/>
                        <a14:foregroundMark x1="96026" y1="29272" x2="96821" y2="40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52"/>
            <a:ext cx="8201608" cy="686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CBF31A-75C4-1EF3-C6E7-BD3FEA24B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860" y="0"/>
            <a:ext cx="3665140" cy="24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4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11863AFF-9C45-4DB8-0F49-5609F42D4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124" y="0"/>
            <a:ext cx="3911835" cy="489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F828996-F95D-0C1C-35D4-7AB486D2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165" y="2465274"/>
            <a:ext cx="2867490" cy="443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115" name="Rectangle 205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C3C3E29-0EBC-B346-D752-238F4152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1" y="0"/>
            <a:ext cx="3431487" cy="492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C66B0A-0055-9A99-F343-D85A54945904}"/>
              </a:ext>
            </a:extLst>
          </p:cNvPr>
          <p:cNvSpPr/>
          <p:nvPr/>
        </p:nvSpPr>
        <p:spPr>
          <a:xfrm>
            <a:off x="7397135" y="5772380"/>
            <a:ext cx="4590561" cy="84328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Posters of Shakespeare's works 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836C6B2-DA23-BA1A-4E8C-6BFF64486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256" y="2425959"/>
            <a:ext cx="3219385" cy="443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55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3E408313-B58F-AD20-0CD5-3D849C3A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51665" cy="48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C40215-8D36-3C5D-A9A6-49A9D2641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7" b="95969" l="5625" r="92500">
                        <a14:foregroundMark x1="3000" y1="4319" x2="74250" y2="76583"/>
                        <a14:foregroundMark x1="74250" y1="76583" x2="79625" y2="86084"/>
                        <a14:foregroundMark x1="79625" y1="86084" x2="92500" y2="95010"/>
                        <a14:foregroundMark x1="9750" y1="89539" x2="91125" y2="11420"/>
                        <a14:foregroundMark x1="91125" y1="11420" x2="12750" y2="6046"/>
                        <a14:foregroundMark x1="12750" y1="6046" x2="17125" y2="88580"/>
                        <a14:foregroundMark x1="17125" y1="88580" x2="28750" y2="93954"/>
                        <a14:foregroundMark x1="28750" y1="93954" x2="66000" y2="90979"/>
                        <a14:foregroundMark x1="66000" y1="90979" x2="79375" y2="80326"/>
                        <a14:foregroundMark x1="79375" y1="80326" x2="77125" y2="23417"/>
                        <a14:foregroundMark x1="77125" y1="23417" x2="45500" y2="17946"/>
                        <a14:foregroundMark x1="45500" y1="17946" x2="56125" y2="33781"/>
                        <a14:foregroundMark x1="56125" y1="33781" x2="39625" y2="48752"/>
                        <a14:foregroundMark x1="39625" y1="48752" x2="72750" y2="57294"/>
                        <a14:foregroundMark x1="72750" y1="57294" x2="39625" y2="69194"/>
                        <a14:foregroundMark x1="39625" y1="69194" x2="71375" y2="75048"/>
                        <a14:foregroundMark x1="71375" y1="75048" x2="77500" y2="80614"/>
                        <a14:foregroundMark x1="77500" y1="80614" x2="41625" y2="89060"/>
                        <a14:foregroundMark x1="41625" y1="89060" x2="33875" y2="94242"/>
                        <a14:foregroundMark x1="33875" y1="94242" x2="78000" y2="96065"/>
                        <a14:foregroundMark x1="6500" y1="87524" x2="3500" y2="62380"/>
                        <a14:foregroundMark x1="3500" y1="62380" x2="6625" y2="43762"/>
                        <a14:foregroundMark x1="6625" y1="43762" x2="5625" y2="4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0096" y="0"/>
            <a:ext cx="3590573" cy="4676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F55406-F51E-43A1-F17E-7025893CF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15568"/>
            <a:ext cx="3637935" cy="1341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46B1D-B086-1930-798D-0BCB7552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2" b="89412" l="4395" r="97852">
                        <a14:foregroundMark x1="6152" y1="17412" x2="8105" y2="80235"/>
                        <a14:foregroundMark x1="8105" y1="80235" x2="12305" y2="58353"/>
                        <a14:foregroundMark x1="12305" y1="58353" x2="10449" y2="28000"/>
                        <a14:foregroundMark x1="10449" y1="28000" x2="16113" y2="77882"/>
                        <a14:foregroundMark x1="16113" y1="77882" x2="17969" y2="85412"/>
                        <a14:foregroundMark x1="20605" y1="82588" x2="54395" y2="85882"/>
                        <a14:foregroundMark x1="54395" y1="85882" x2="88770" y2="75059"/>
                        <a14:foregroundMark x1="88770" y1="75059" x2="93848" y2="67059"/>
                        <a14:foregroundMark x1="93848" y1="67059" x2="87500" y2="46353"/>
                        <a14:foregroundMark x1="87500" y1="46353" x2="88477" y2="31059"/>
                        <a14:foregroundMark x1="88477" y1="31059" x2="92676" y2="20706"/>
                        <a14:foregroundMark x1="92676" y1="20706" x2="74414" y2="29647"/>
                        <a14:foregroundMark x1="89258" y1="23765" x2="97852" y2="21176"/>
                        <a14:foregroundMark x1="97266" y1="55059" x2="97070" y2="49176"/>
                        <a14:foregroundMark x1="5566" y1="57412" x2="4395" y2="72471"/>
                        <a14:foregroundMark x1="4395" y1="72471" x2="6348" y2="7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9139" y="3618760"/>
            <a:ext cx="5987335" cy="24849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98F4C4-68AE-1AC0-B6D9-12240100D06E}"/>
              </a:ext>
            </a:extLst>
          </p:cNvPr>
          <p:cNvSpPr/>
          <p:nvPr/>
        </p:nvSpPr>
        <p:spPr>
          <a:xfrm>
            <a:off x="7416800" y="4973216"/>
            <a:ext cx="4590561" cy="154412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Under the name "William Shakespeare" were published 37 plays, 154 sonnets, 4 poems. Most of the writings were written over a period of 24 years from 1589 to 1613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BE20E019-0DD7-7BBD-85AD-1580051F3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3" b="5950"/>
          <a:stretch/>
        </p:blipFill>
        <p:spPr bwMode="auto">
          <a:xfrm>
            <a:off x="6351150" y="0"/>
            <a:ext cx="5635574" cy="687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98F4C4-68AE-1AC0-B6D9-12240100D06E}"/>
              </a:ext>
            </a:extLst>
          </p:cNvPr>
          <p:cNvSpPr/>
          <p:nvPr/>
        </p:nvSpPr>
        <p:spPr>
          <a:xfrm>
            <a:off x="7231224" y="5346441"/>
            <a:ext cx="4774161" cy="152863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Good friend for Jesus sake forbear</a:t>
            </a:r>
          </a:p>
          <a:p>
            <a:pPr algn="ctr"/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To dig the dust enclosed here.</a:t>
            </a:r>
          </a:p>
          <a:p>
            <a:pPr algn="ctr"/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Blessed be ye man 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yt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 spares 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thes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 stones,</a:t>
            </a:r>
          </a:p>
          <a:p>
            <a:pPr algn="ctr"/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And cursed be he 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yt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 moves my bones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475D139-E888-EA10-6E97-F1B48A933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5" y="0"/>
            <a:ext cx="5995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37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D90B2C79-2470-F362-7655-23174B873A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873104"/>
              </p:ext>
            </p:extLst>
          </p:nvPr>
        </p:nvGraphicFramePr>
        <p:xfrm>
          <a:off x="1657349" y="166687"/>
          <a:ext cx="8353424" cy="6524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8356">
                  <a:extLst>
                    <a:ext uri="{9D8B030D-6E8A-4147-A177-3AD203B41FA5}">
                      <a16:colId xmlns:a16="http://schemas.microsoft.com/office/drawing/2014/main" val="805903350"/>
                    </a:ext>
                  </a:extLst>
                </a:gridCol>
                <a:gridCol w="2088356">
                  <a:extLst>
                    <a:ext uri="{9D8B030D-6E8A-4147-A177-3AD203B41FA5}">
                      <a16:colId xmlns:a16="http://schemas.microsoft.com/office/drawing/2014/main" val="2694976100"/>
                    </a:ext>
                  </a:extLst>
                </a:gridCol>
                <a:gridCol w="2088356">
                  <a:extLst>
                    <a:ext uri="{9D8B030D-6E8A-4147-A177-3AD203B41FA5}">
                      <a16:colId xmlns:a16="http://schemas.microsoft.com/office/drawing/2014/main" val="892978674"/>
                    </a:ext>
                  </a:extLst>
                </a:gridCol>
                <a:gridCol w="2088356">
                  <a:extLst>
                    <a:ext uri="{9D8B030D-6E8A-4147-A177-3AD203B41FA5}">
                      <a16:colId xmlns:a16="http://schemas.microsoft.com/office/drawing/2014/main" val="1352717791"/>
                    </a:ext>
                  </a:extLst>
                </a:gridCol>
              </a:tblGrid>
              <a:tr h="217487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Thin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</a:endParaRPr>
                    </a:p>
                    <a:p>
                      <a:pPr algn="ctr"/>
                      <a:r>
                        <a:rPr lang="ru-RU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?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825873"/>
                  </a:ext>
                </a:extLst>
              </a:tr>
              <a:tr h="217487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Thick 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?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889478"/>
                  </a:ext>
                </a:extLst>
              </a:tr>
              <a:tr h="21748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Aphorisms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842285"/>
                  </a:ext>
                </a:extLst>
              </a:tr>
            </a:tbl>
          </a:graphicData>
        </a:graphic>
      </p:graphicFrame>
      <p:pic>
        <p:nvPicPr>
          <p:cNvPr id="6" name="Picture 5" descr="A close-up of a sign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BA8045F5-C9A9-EB88-39E6-031A05A61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73" y="184040"/>
            <a:ext cx="2122537" cy="2125308"/>
          </a:xfrm>
          <a:prstGeom prst="rect">
            <a:avLst/>
          </a:prstGeom>
        </p:spPr>
      </p:pic>
      <p:pic>
        <p:nvPicPr>
          <p:cNvPr id="8" name="Picture 7" descr="A picture containing font, graphics, graphic design, logo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EBE188F3-F968-D778-4FDF-B3ABD31DA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670" y="198852"/>
            <a:ext cx="2083744" cy="2128079"/>
          </a:xfrm>
          <a:prstGeom prst="rect">
            <a:avLst/>
          </a:prstGeom>
        </p:spPr>
      </p:pic>
      <p:pic>
        <p:nvPicPr>
          <p:cNvPr id="10" name="Picture 9" descr="A close-up of a question mark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ACC1B4CD-6504-0102-D06B-B3F455DC77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01" y="183353"/>
            <a:ext cx="2144704" cy="2128079"/>
          </a:xfrm>
          <a:prstGeom prst="rect">
            <a:avLst/>
          </a:prstGeom>
        </p:spPr>
      </p:pic>
      <p:pic>
        <p:nvPicPr>
          <p:cNvPr id="12" name="Picture 11" descr="A close-up of a sign&#10;&#10;Description automatically generated with low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197FCCDF-D89D-4CE4-4B8A-545770A9A6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97" y="2354939"/>
            <a:ext cx="2247229" cy="2200123"/>
          </a:xfrm>
          <a:prstGeom prst="rect">
            <a:avLst/>
          </a:prstGeom>
        </p:spPr>
      </p:pic>
      <p:pic>
        <p:nvPicPr>
          <p:cNvPr id="14" name="Picture 13" descr="A close-up of a blue paper&#10;&#10;Description automatically generated with low confidence">
            <a:hlinkClick r:id="rId10" action="ppaction://hlinksldjump"/>
            <a:extLst>
              <a:ext uri="{FF2B5EF4-FFF2-40B4-BE49-F238E27FC236}">
                <a16:creationId xmlns:a16="http://schemas.microsoft.com/office/drawing/2014/main" id="{A0954D7D-9DBC-5BB8-29C2-E72D0BC793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06" y="2358419"/>
            <a:ext cx="2114224" cy="2128079"/>
          </a:xfrm>
          <a:prstGeom prst="rect">
            <a:avLst/>
          </a:prstGeom>
        </p:spPr>
      </p:pic>
      <p:pic>
        <p:nvPicPr>
          <p:cNvPr id="11266" name="Picture 11265" descr="A close-up of a blue paper&#10;&#10;Description automatically generated with low confidence">
            <a:hlinkClick r:id="rId12" action="ppaction://hlinksldjump"/>
            <a:extLst>
              <a:ext uri="{FF2B5EF4-FFF2-40B4-BE49-F238E27FC236}">
                <a16:creationId xmlns:a16="http://schemas.microsoft.com/office/drawing/2014/main" id="{B866BDE7-50E3-26AB-8F29-3793EC8BC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680" y="2364078"/>
            <a:ext cx="2208436" cy="2164101"/>
          </a:xfrm>
          <a:prstGeom prst="rect">
            <a:avLst/>
          </a:prstGeom>
        </p:spPr>
      </p:pic>
      <p:pic>
        <p:nvPicPr>
          <p:cNvPr id="11269" name="Picture 11268" descr="A number in a circle&#10;&#10;Description automatically generated with medium confidence">
            <a:hlinkClick r:id="rId14" action="ppaction://hlinksldjump"/>
            <a:extLst>
              <a:ext uri="{FF2B5EF4-FFF2-40B4-BE49-F238E27FC236}">
                <a16:creationId xmlns:a16="http://schemas.microsoft.com/office/drawing/2014/main" id="{4C92C6D8-1C47-776B-B4C9-77B49CDA19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189" y="4539144"/>
            <a:ext cx="2064347" cy="2128079"/>
          </a:xfrm>
          <a:prstGeom prst="rect">
            <a:avLst/>
          </a:prstGeom>
        </p:spPr>
      </p:pic>
      <p:pic>
        <p:nvPicPr>
          <p:cNvPr id="11282" name="Picture 11281" descr="A number in a circle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EF03A170-6BD1-3075-D2F5-A6FB666F79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06" y="4532446"/>
            <a:ext cx="2064347" cy="2128079"/>
          </a:xfrm>
          <a:prstGeom prst="rect">
            <a:avLst/>
          </a:prstGeom>
        </p:spPr>
      </p:pic>
      <p:pic>
        <p:nvPicPr>
          <p:cNvPr id="11284" name="Picture 11283" descr="A number in a circle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845CB55E-47AB-18DE-E149-384387A763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73" y="4528179"/>
            <a:ext cx="2061576" cy="21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7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7D06A-D41B-393E-57B0-482E70CAD189}"/>
              </a:ext>
            </a:extLst>
          </p:cNvPr>
          <p:cNvSpPr txBox="1"/>
          <p:nvPr/>
        </p:nvSpPr>
        <p:spPr>
          <a:xfrm rot="21353626">
            <a:off x="2264229" y="3367445"/>
            <a:ext cx="69219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Batang" panose="02030600000101010101" pitchFamily="18" charset="-127"/>
                <a:ea typeface="Batang" panose="02030600000101010101" pitchFamily="18" charset="-127"/>
              </a:rPr>
              <a:t>The case of the real William Shakespeare</a:t>
            </a:r>
            <a:endParaRPr lang="ru-RU" sz="48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06465C-9B75-803B-5463-0699405CD46F}"/>
              </a:ext>
            </a:extLst>
          </p:cNvPr>
          <p:cNvSpPr txBox="1"/>
          <p:nvPr/>
        </p:nvSpPr>
        <p:spPr>
          <a:xfrm rot="21373203">
            <a:off x="6610130" y="1625720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28.04.2023</a:t>
            </a:r>
          </a:p>
        </p:txBody>
      </p:sp>
    </p:spTree>
    <p:extLst>
      <p:ext uri="{BB962C8B-B14F-4D97-AF65-F5344CB8AC3E}">
        <p14:creationId xmlns:p14="http://schemas.microsoft.com/office/powerpoint/2010/main" val="211439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543248F-63A1-33B2-D126-B6A814169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683643"/>
              </p:ext>
            </p:extLst>
          </p:nvPr>
        </p:nvGraphicFramePr>
        <p:xfrm>
          <a:off x="16667" y="7852"/>
          <a:ext cx="12192001" cy="68580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37862">
                  <a:extLst>
                    <a:ext uri="{9D8B030D-6E8A-4147-A177-3AD203B41FA5}">
                      <a16:colId xmlns:a16="http://schemas.microsoft.com/office/drawing/2014/main" val="1194099278"/>
                    </a:ext>
                  </a:extLst>
                </a:gridCol>
                <a:gridCol w="1337679">
                  <a:extLst>
                    <a:ext uri="{9D8B030D-6E8A-4147-A177-3AD203B41FA5}">
                      <a16:colId xmlns:a16="http://schemas.microsoft.com/office/drawing/2014/main" val="3336976212"/>
                    </a:ext>
                  </a:extLst>
                </a:gridCol>
                <a:gridCol w="1145787">
                  <a:extLst>
                    <a:ext uri="{9D8B030D-6E8A-4147-A177-3AD203B41FA5}">
                      <a16:colId xmlns:a16="http://schemas.microsoft.com/office/drawing/2014/main" val="2844653055"/>
                    </a:ext>
                  </a:extLst>
                </a:gridCol>
                <a:gridCol w="1146582">
                  <a:extLst>
                    <a:ext uri="{9D8B030D-6E8A-4147-A177-3AD203B41FA5}">
                      <a16:colId xmlns:a16="http://schemas.microsoft.com/office/drawing/2014/main" val="1586006771"/>
                    </a:ext>
                  </a:extLst>
                </a:gridCol>
                <a:gridCol w="1522407">
                  <a:extLst>
                    <a:ext uri="{9D8B030D-6E8A-4147-A177-3AD203B41FA5}">
                      <a16:colId xmlns:a16="http://schemas.microsoft.com/office/drawing/2014/main" val="1511996929"/>
                    </a:ext>
                  </a:extLst>
                </a:gridCol>
                <a:gridCol w="1445173">
                  <a:extLst>
                    <a:ext uri="{9D8B030D-6E8A-4147-A177-3AD203B41FA5}">
                      <a16:colId xmlns:a16="http://schemas.microsoft.com/office/drawing/2014/main" val="1916820675"/>
                    </a:ext>
                  </a:extLst>
                </a:gridCol>
                <a:gridCol w="1461896">
                  <a:extLst>
                    <a:ext uri="{9D8B030D-6E8A-4147-A177-3AD203B41FA5}">
                      <a16:colId xmlns:a16="http://schemas.microsoft.com/office/drawing/2014/main" val="1904056132"/>
                    </a:ext>
                  </a:extLst>
                </a:gridCol>
                <a:gridCol w="1359975">
                  <a:extLst>
                    <a:ext uri="{9D8B030D-6E8A-4147-A177-3AD203B41FA5}">
                      <a16:colId xmlns:a16="http://schemas.microsoft.com/office/drawing/2014/main" val="987609178"/>
                    </a:ext>
                  </a:extLst>
                </a:gridCol>
                <a:gridCol w="1134640">
                  <a:extLst>
                    <a:ext uri="{9D8B030D-6E8A-4147-A177-3AD203B41FA5}">
                      <a16:colId xmlns:a16="http://schemas.microsoft.com/office/drawing/2014/main" val="1798119336"/>
                    </a:ext>
                  </a:extLst>
                </a:gridCol>
              </a:tblGrid>
              <a:tr h="12053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Suspect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663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Educated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marL="93663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Aristocrat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marL="93663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Informed about court life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marL="93663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Travelled extensively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marL="93663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Studied jurisprudence, </a:t>
                      </a: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ancient literature, philosophy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marL="93663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Familiar with nautical terminology, military affairs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marL="93663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Familiar with the theatre and literature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marL="93663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Graduated from Cambridge or Oxford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extLst>
                  <a:ext uri="{0D108BD9-81ED-4DB2-BD59-A6C34878D82A}">
                    <a16:rowId xmlns:a16="http://schemas.microsoft.com/office/drawing/2014/main" val="4244873470"/>
                  </a:ext>
                </a:extLst>
              </a:tr>
              <a:tr h="9230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Francis Bacon</a:t>
                      </a:r>
                      <a:endParaRPr lang="ru-RU" sz="13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extLst>
                  <a:ext uri="{0D108BD9-81ED-4DB2-BD59-A6C34878D82A}">
                    <a16:rowId xmlns:a16="http://schemas.microsoft.com/office/drawing/2014/main" val="3699714592"/>
                  </a:ext>
                </a:extLst>
              </a:tr>
              <a:tr h="9230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Edward de Vere, 17th Earl of Oxford</a:t>
                      </a:r>
                      <a:endParaRPr lang="ru-RU" sz="13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extLst>
                  <a:ext uri="{0D108BD9-81ED-4DB2-BD59-A6C34878D82A}">
                    <a16:rowId xmlns:a16="http://schemas.microsoft.com/office/drawing/2014/main" val="2258510487"/>
                  </a:ext>
                </a:extLst>
              </a:tr>
              <a:tr h="9230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Christopher Marlowe</a:t>
                      </a:r>
                      <a:endParaRPr lang="ru-RU" sz="13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extLst>
                  <a:ext uri="{0D108BD9-81ED-4DB2-BD59-A6C34878D82A}">
                    <a16:rowId xmlns:a16="http://schemas.microsoft.com/office/drawing/2014/main" val="3770517695"/>
                  </a:ext>
                </a:extLst>
              </a:tr>
              <a:tr h="9067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Roger Manners, 5th Earl of Rutland</a:t>
                      </a:r>
                      <a:r>
                        <a:rPr lang="ru-RU" sz="13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 </a:t>
                      </a:r>
                      <a:r>
                        <a:rPr lang="en-US" sz="13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and his wife Elizabeth </a:t>
                      </a:r>
                      <a:endParaRPr lang="ru-RU" sz="13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extLst>
                  <a:ext uri="{0D108BD9-81ED-4DB2-BD59-A6C34878D82A}">
                    <a16:rowId xmlns:a16="http://schemas.microsoft.com/office/drawing/2014/main" val="2254861146"/>
                  </a:ext>
                </a:extLst>
              </a:tr>
              <a:tr h="10051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</a:rPr>
                        <a:t>William Shakespeare</a:t>
                      </a:r>
                      <a:endParaRPr lang="ru-RU" sz="13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4000" kern="12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  <a:ea typeface="+mn-ea"/>
                          <a:cs typeface="+mn-cs"/>
                        </a:rPr>
                        <a:t>?</a:t>
                      </a:r>
                      <a:endParaRPr lang="ru-RU" sz="1600" dirty="0">
                        <a:effectLst/>
                        <a:latin typeface="Georgia Pro Semibold" panose="02040702050405020303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Georgia Pro Semibold" panose="02040702050405020303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Georgia Pro Semibold" panose="02040702050405020303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Georgia Pro Semibold" panose="02040702050405020303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Georgia Pro Semibold" panose="02040702050405020303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Georgia Pro Semibold" panose="02040702050405020303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Georgia Pro Semibold" panose="02040702050405020303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Georgia Pro Semibold" panose="02040702050405020303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extLst>
                  <a:ext uri="{0D108BD9-81ED-4DB2-BD59-A6C34878D82A}">
                    <a16:rowId xmlns:a16="http://schemas.microsoft.com/office/drawing/2014/main" val="2073634450"/>
                  </a:ext>
                </a:extLst>
              </a:tr>
              <a:tr h="971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 Pro Semibold" panose="020407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Queen Elizabeth I</a:t>
                      </a:r>
                      <a:endParaRPr lang="ru-RU" sz="13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effectLst/>
                        <a:latin typeface="Georgia Pro Semibold" panose="020407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82" marR="60782" marT="0" marB="0" anchor="ctr"/>
                </a:tc>
                <a:extLst>
                  <a:ext uri="{0D108BD9-81ED-4DB2-BD59-A6C34878D82A}">
                    <a16:rowId xmlns:a16="http://schemas.microsoft.com/office/drawing/2014/main" val="1368629103"/>
                  </a:ext>
                </a:extLst>
              </a:tr>
            </a:tbl>
          </a:graphicData>
        </a:graphic>
      </p:graphicFrame>
      <p:pic>
        <p:nvPicPr>
          <p:cNvPr id="9" name="Picture 4">
            <a:extLst>
              <a:ext uri="{FF2B5EF4-FFF2-40B4-BE49-F238E27FC236}">
                <a16:creationId xmlns:a16="http://schemas.microsoft.com/office/drawing/2014/main" id="{38450683-0337-AFCD-CEC6-8D46FAF27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29" y="1339936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0" name="Picture 4">
            <a:extLst>
              <a:ext uri="{FF2B5EF4-FFF2-40B4-BE49-F238E27FC236}">
                <a16:creationId xmlns:a16="http://schemas.microsoft.com/office/drawing/2014/main" id="{B6548EB3-2A06-3362-9784-A0250645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29" y="2270125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1" name="Picture 4">
            <a:extLst>
              <a:ext uri="{FF2B5EF4-FFF2-40B4-BE49-F238E27FC236}">
                <a16:creationId xmlns:a16="http://schemas.microsoft.com/office/drawing/2014/main" id="{A321F2B0-6112-28F2-4803-703B21366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29" y="3200314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2" name="Picture 4">
            <a:extLst>
              <a:ext uri="{FF2B5EF4-FFF2-40B4-BE49-F238E27FC236}">
                <a16:creationId xmlns:a16="http://schemas.microsoft.com/office/drawing/2014/main" id="{BFA2848C-392D-23A8-ED31-EBA9AA5E3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35" y="4102894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3" name="Picture 4">
            <a:extLst>
              <a:ext uri="{FF2B5EF4-FFF2-40B4-BE49-F238E27FC236}">
                <a16:creationId xmlns:a16="http://schemas.microsoft.com/office/drawing/2014/main" id="{05E6F66B-2B2C-586F-379A-17C8B1B30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28" y="6079749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4" name="Picture 4">
            <a:extLst>
              <a:ext uri="{FF2B5EF4-FFF2-40B4-BE49-F238E27FC236}">
                <a16:creationId xmlns:a16="http://schemas.microsoft.com/office/drawing/2014/main" id="{B7060BA2-1A35-C559-ED18-EC9FB40C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26" y="1339936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5" name="Picture 4">
            <a:extLst>
              <a:ext uri="{FF2B5EF4-FFF2-40B4-BE49-F238E27FC236}">
                <a16:creationId xmlns:a16="http://schemas.microsoft.com/office/drawing/2014/main" id="{0D7C110A-0F36-5383-FD96-3F357E10F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26" y="2270125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6" name="Picture 4">
            <a:extLst>
              <a:ext uri="{FF2B5EF4-FFF2-40B4-BE49-F238E27FC236}">
                <a16:creationId xmlns:a16="http://schemas.microsoft.com/office/drawing/2014/main" id="{4FD982E8-2D3B-4EAE-5D2C-73C1B8F23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26" y="4102894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7" name="Picture 4">
            <a:extLst>
              <a:ext uri="{FF2B5EF4-FFF2-40B4-BE49-F238E27FC236}">
                <a16:creationId xmlns:a16="http://schemas.microsoft.com/office/drawing/2014/main" id="{A94F2781-7750-DC15-C364-82D74D37A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26" y="6079749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9" name="Picture 4">
            <a:extLst>
              <a:ext uri="{FF2B5EF4-FFF2-40B4-BE49-F238E27FC236}">
                <a16:creationId xmlns:a16="http://schemas.microsoft.com/office/drawing/2014/main" id="{5A6FC514-FDA1-5994-A0AD-337E4D413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15" y="1339936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0" name="Picture 4">
            <a:extLst>
              <a:ext uri="{FF2B5EF4-FFF2-40B4-BE49-F238E27FC236}">
                <a16:creationId xmlns:a16="http://schemas.microsoft.com/office/drawing/2014/main" id="{721BFCCC-1125-927C-BC2D-F80A2A733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15" y="2270125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1" name="Picture 4">
            <a:extLst>
              <a:ext uri="{FF2B5EF4-FFF2-40B4-BE49-F238E27FC236}">
                <a16:creationId xmlns:a16="http://schemas.microsoft.com/office/drawing/2014/main" id="{7B47F2F7-7D28-09DD-AF7D-7FB17270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15" y="4102894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2" name="Picture 4">
            <a:extLst>
              <a:ext uri="{FF2B5EF4-FFF2-40B4-BE49-F238E27FC236}">
                <a16:creationId xmlns:a16="http://schemas.microsoft.com/office/drawing/2014/main" id="{AE135B81-78D6-46AA-33A1-E4BFF5A9D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15" y="6079749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3" name="Picture 4">
            <a:extLst>
              <a:ext uri="{FF2B5EF4-FFF2-40B4-BE49-F238E27FC236}">
                <a16:creationId xmlns:a16="http://schemas.microsoft.com/office/drawing/2014/main" id="{88366669-52CD-2FA3-025A-CABC80B6B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273" y="3186509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4" name="Picture 4">
            <a:extLst>
              <a:ext uri="{FF2B5EF4-FFF2-40B4-BE49-F238E27FC236}">
                <a16:creationId xmlns:a16="http://schemas.microsoft.com/office/drawing/2014/main" id="{A3A5C916-45DB-78F3-9C41-A2DF77D8F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36" y="2270125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5" name="Picture 4">
            <a:extLst>
              <a:ext uri="{FF2B5EF4-FFF2-40B4-BE49-F238E27FC236}">
                <a16:creationId xmlns:a16="http://schemas.microsoft.com/office/drawing/2014/main" id="{635883E5-C2DB-18CE-6D92-48505BF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36" y="4102894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7" name="Picture 4">
            <a:extLst>
              <a:ext uri="{FF2B5EF4-FFF2-40B4-BE49-F238E27FC236}">
                <a16:creationId xmlns:a16="http://schemas.microsoft.com/office/drawing/2014/main" id="{C07CEB63-786C-857B-A81D-B595241E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894" y="3186509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8" name="Picture 4">
            <a:extLst>
              <a:ext uri="{FF2B5EF4-FFF2-40B4-BE49-F238E27FC236}">
                <a16:creationId xmlns:a16="http://schemas.microsoft.com/office/drawing/2014/main" id="{F6D444D5-C387-A4B6-416E-949E2AA7D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508" y="1339936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9" name="Picture 4">
            <a:extLst>
              <a:ext uri="{FF2B5EF4-FFF2-40B4-BE49-F238E27FC236}">
                <a16:creationId xmlns:a16="http://schemas.microsoft.com/office/drawing/2014/main" id="{40CA2A0F-D7A6-CCED-AA16-887A48577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508" y="6079749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0" name="Picture 4">
            <a:extLst>
              <a:ext uri="{FF2B5EF4-FFF2-40B4-BE49-F238E27FC236}">
                <a16:creationId xmlns:a16="http://schemas.microsoft.com/office/drawing/2014/main" id="{6D6EA0F2-B0CB-6C58-5E1F-D397AD37B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98" y="1339936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1" name="Picture 4">
            <a:extLst>
              <a:ext uri="{FF2B5EF4-FFF2-40B4-BE49-F238E27FC236}">
                <a16:creationId xmlns:a16="http://schemas.microsoft.com/office/drawing/2014/main" id="{F5B9644C-6438-46BB-2E07-06CA98135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98" y="2270125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2" name="Picture 4">
            <a:extLst>
              <a:ext uri="{FF2B5EF4-FFF2-40B4-BE49-F238E27FC236}">
                <a16:creationId xmlns:a16="http://schemas.microsoft.com/office/drawing/2014/main" id="{2F1E1007-6C51-DCA1-D059-C08DF6E92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98" y="4102894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3" name="Picture 4">
            <a:extLst>
              <a:ext uri="{FF2B5EF4-FFF2-40B4-BE49-F238E27FC236}">
                <a16:creationId xmlns:a16="http://schemas.microsoft.com/office/drawing/2014/main" id="{545CF004-A6D7-790C-6B01-A175C9285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98" y="6079749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4" name="Picture 4">
            <a:extLst>
              <a:ext uri="{FF2B5EF4-FFF2-40B4-BE49-F238E27FC236}">
                <a16:creationId xmlns:a16="http://schemas.microsoft.com/office/drawing/2014/main" id="{E932028A-35CE-12FA-C7A4-E4E8DB031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956" y="3186509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" name="Picture 4">
            <a:extLst>
              <a:ext uri="{FF2B5EF4-FFF2-40B4-BE49-F238E27FC236}">
                <a16:creationId xmlns:a16="http://schemas.microsoft.com/office/drawing/2014/main" id="{7F84B600-2E9A-55FB-E368-27C9B4039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98" y="5089091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6" name="Picture 4">
            <a:extLst>
              <a:ext uri="{FF2B5EF4-FFF2-40B4-BE49-F238E27FC236}">
                <a16:creationId xmlns:a16="http://schemas.microsoft.com/office/drawing/2014/main" id="{9EE19529-DEFA-326D-21E2-A6DDE7EF6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001" y="1339936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7" name="Picture 4">
            <a:extLst>
              <a:ext uri="{FF2B5EF4-FFF2-40B4-BE49-F238E27FC236}">
                <a16:creationId xmlns:a16="http://schemas.microsoft.com/office/drawing/2014/main" id="{620F8296-02D1-9FFB-3E90-513726AC3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001" y="2270125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8" name="Picture 4">
            <a:extLst>
              <a:ext uri="{FF2B5EF4-FFF2-40B4-BE49-F238E27FC236}">
                <a16:creationId xmlns:a16="http://schemas.microsoft.com/office/drawing/2014/main" id="{640C2F65-9E76-C4EC-F7C4-CCE13B598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001" y="4102894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0" name="Picture 4">
            <a:extLst>
              <a:ext uri="{FF2B5EF4-FFF2-40B4-BE49-F238E27FC236}">
                <a16:creationId xmlns:a16="http://schemas.microsoft.com/office/drawing/2014/main" id="{9B92D1A5-9135-6B88-ECBC-3D4BCA8E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059" y="3186509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2" name="Picture 4">
            <a:extLst>
              <a:ext uri="{FF2B5EF4-FFF2-40B4-BE49-F238E27FC236}">
                <a16:creationId xmlns:a16="http://schemas.microsoft.com/office/drawing/2014/main" id="{CAD6B0D6-61ED-9A90-6819-30735E80C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203" y="1339936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3" name="Picture 4">
            <a:extLst>
              <a:ext uri="{FF2B5EF4-FFF2-40B4-BE49-F238E27FC236}">
                <a16:creationId xmlns:a16="http://schemas.microsoft.com/office/drawing/2014/main" id="{D3F899D5-2B60-92E1-8A8A-07C654F62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203" y="4102894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98" name="Group 10597">
            <a:extLst>
              <a:ext uri="{FF2B5EF4-FFF2-40B4-BE49-F238E27FC236}">
                <a16:creationId xmlns:a16="http://schemas.microsoft.com/office/drawing/2014/main" id="{EE036569-DA5E-0408-F5A9-D1045CAC4D25}"/>
              </a:ext>
            </a:extLst>
          </p:cNvPr>
          <p:cNvGrpSpPr/>
          <p:nvPr/>
        </p:nvGrpSpPr>
        <p:grpSpPr>
          <a:xfrm>
            <a:off x="2000372" y="1332721"/>
            <a:ext cx="848950" cy="771767"/>
            <a:chOff x="1864566" y="1444688"/>
            <a:chExt cx="906626" cy="906625"/>
          </a:xfrm>
        </p:grpSpPr>
        <p:sp>
          <p:nvSpPr>
            <p:cNvPr id="10599" name="Rectangle 10598">
              <a:extLst>
                <a:ext uri="{FF2B5EF4-FFF2-40B4-BE49-F238E27FC236}">
                  <a16:creationId xmlns:a16="http://schemas.microsoft.com/office/drawing/2014/main" id="{70F36B00-E0E8-0D82-1C8A-F3C54B693D59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00" name="Picture 2">
              <a:extLst>
                <a:ext uri="{FF2B5EF4-FFF2-40B4-BE49-F238E27FC236}">
                  <a16:creationId xmlns:a16="http://schemas.microsoft.com/office/drawing/2014/main" id="{1A53B14B-4566-685E-2B65-0BA695480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16" name="Group 10615">
            <a:extLst>
              <a:ext uri="{FF2B5EF4-FFF2-40B4-BE49-F238E27FC236}">
                <a16:creationId xmlns:a16="http://schemas.microsoft.com/office/drawing/2014/main" id="{70EED872-6FC0-5BEF-009D-E4B42959606D}"/>
              </a:ext>
            </a:extLst>
          </p:cNvPr>
          <p:cNvGrpSpPr/>
          <p:nvPr/>
        </p:nvGrpSpPr>
        <p:grpSpPr>
          <a:xfrm>
            <a:off x="2000372" y="2242516"/>
            <a:ext cx="848950" cy="771767"/>
            <a:chOff x="1864566" y="1444688"/>
            <a:chExt cx="906626" cy="906625"/>
          </a:xfrm>
        </p:grpSpPr>
        <p:sp>
          <p:nvSpPr>
            <p:cNvPr id="10617" name="Rectangle 10616">
              <a:extLst>
                <a:ext uri="{FF2B5EF4-FFF2-40B4-BE49-F238E27FC236}">
                  <a16:creationId xmlns:a16="http://schemas.microsoft.com/office/drawing/2014/main" id="{3DB3732D-7264-6FE3-4060-DAE1449659C4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18" name="Picture 2">
              <a:extLst>
                <a:ext uri="{FF2B5EF4-FFF2-40B4-BE49-F238E27FC236}">
                  <a16:creationId xmlns:a16="http://schemas.microsoft.com/office/drawing/2014/main" id="{5839E920-9652-5BEF-3BAD-8AF4A269A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19" name="Group 10618">
            <a:extLst>
              <a:ext uri="{FF2B5EF4-FFF2-40B4-BE49-F238E27FC236}">
                <a16:creationId xmlns:a16="http://schemas.microsoft.com/office/drawing/2014/main" id="{9CBD4B22-E4CF-548A-138A-5F154CEC50DD}"/>
              </a:ext>
            </a:extLst>
          </p:cNvPr>
          <p:cNvGrpSpPr/>
          <p:nvPr/>
        </p:nvGrpSpPr>
        <p:grpSpPr>
          <a:xfrm>
            <a:off x="2000372" y="3146539"/>
            <a:ext cx="848950" cy="771767"/>
            <a:chOff x="1864566" y="1444688"/>
            <a:chExt cx="906626" cy="906625"/>
          </a:xfrm>
        </p:grpSpPr>
        <p:sp>
          <p:nvSpPr>
            <p:cNvPr id="10620" name="Rectangle 10619">
              <a:extLst>
                <a:ext uri="{FF2B5EF4-FFF2-40B4-BE49-F238E27FC236}">
                  <a16:creationId xmlns:a16="http://schemas.microsoft.com/office/drawing/2014/main" id="{55170494-966E-4485-27FA-89FCAADAF108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21" name="Picture 2">
              <a:extLst>
                <a:ext uri="{FF2B5EF4-FFF2-40B4-BE49-F238E27FC236}">
                  <a16:creationId xmlns:a16="http://schemas.microsoft.com/office/drawing/2014/main" id="{28822E23-3DB1-1A29-8A82-D6A9E69B1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22" name="Group 10621">
            <a:extLst>
              <a:ext uri="{FF2B5EF4-FFF2-40B4-BE49-F238E27FC236}">
                <a16:creationId xmlns:a16="http://schemas.microsoft.com/office/drawing/2014/main" id="{D08326EE-0379-A404-4467-D6484BD3EB73}"/>
              </a:ext>
            </a:extLst>
          </p:cNvPr>
          <p:cNvGrpSpPr/>
          <p:nvPr/>
        </p:nvGrpSpPr>
        <p:grpSpPr>
          <a:xfrm>
            <a:off x="1987641" y="4055723"/>
            <a:ext cx="848950" cy="771767"/>
            <a:chOff x="1864566" y="1444688"/>
            <a:chExt cx="906626" cy="906625"/>
          </a:xfrm>
        </p:grpSpPr>
        <p:sp>
          <p:nvSpPr>
            <p:cNvPr id="10623" name="Rectangle 10622">
              <a:extLst>
                <a:ext uri="{FF2B5EF4-FFF2-40B4-BE49-F238E27FC236}">
                  <a16:creationId xmlns:a16="http://schemas.microsoft.com/office/drawing/2014/main" id="{7CA5035C-3B68-9F6E-1432-249D2C459CBF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24" name="Picture 2">
              <a:extLst>
                <a:ext uri="{FF2B5EF4-FFF2-40B4-BE49-F238E27FC236}">
                  <a16:creationId xmlns:a16="http://schemas.microsoft.com/office/drawing/2014/main" id="{E2F70ED1-1316-F164-9513-B88B65B20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25" name="Group 10624">
            <a:extLst>
              <a:ext uri="{FF2B5EF4-FFF2-40B4-BE49-F238E27FC236}">
                <a16:creationId xmlns:a16="http://schemas.microsoft.com/office/drawing/2014/main" id="{F2FD28EF-76F1-33A8-77D5-17DB90FC4A04}"/>
              </a:ext>
            </a:extLst>
          </p:cNvPr>
          <p:cNvGrpSpPr/>
          <p:nvPr/>
        </p:nvGrpSpPr>
        <p:grpSpPr>
          <a:xfrm>
            <a:off x="1986118" y="5097163"/>
            <a:ext cx="848950" cy="771767"/>
            <a:chOff x="1864566" y="1444688"/>
            <a:chExt cx="906626" cy="906625"/>
          </a:xfrm>
        </p:grpSpPr>
        <p:sp>
          <p:nvSpPr>
            <p:cNvPr id="10626" name="Rectangle 10625">
              <a:extLst>
                <a:ext uri="{FF2B5EF4-FFF2-40B4-BE49-F238E27FC236}">
                  <a16:creationId xmlns:a16="http://schemas.microsoft.com/office/drawing/2014/main" id="{29C3F57E-ADEE-4986-40CC-50EFE6696537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27" name="Picture 2">
              <a:extLst>
                <a:ext uri="{FF2B5EF4-FFF2-40B4-BE49-F238E27FC236}">
                  <a16:creationId xmlns:a16="http://schemas.microsoft.com/office/drawing/2014/main" id="{C669A728-F440-E049-C017-6ECFAC7F7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28" name="Group 10627">
            <a:extLst>
              <a:ext uri="{FF2B5EF4-FFF2-40B4-BE49-F238E27FC236}">
                <a16:creationId xmlns:a16="http://schemas.microsoft.com/office/drawing/2014/main" id="{2F4E9A6D-ECAA-695B-CA74-34FC6486AB7F}"/>
              </a:ext>
            </a:extLst>
          </p:cNvPr>
          <p:cNvGrpSpPr/>
          <p:nvPr/>
        </p:nvGrpSpPr>
        <p:grpSpPr>
          <a:xfrm>
            <a:off x="1986118" y="6061918"/>
            <a:ext cx="848950" cy="771767"/>
            <a:chOff x="1864566" y="1444688"/>
            <a:chExt cx="906626" cy="906625"/>
          </a:xfrm>
        </p:grpSpPr>
        <p:sp>
          <p:nvSpPr>
            <p:cNvPr id="10629" name="Rectangle 10628">
              <a:extLst>
                <a:ext uri="{FF2B5EF4-FFF2-40B4-BE49-F238E27FC236}">
                  <a16:creationId xmlns:a16="http://schemas.microsoft.com/office/drawing/2014/main" id="{550A41E9-CEF5-ECB6-802C-90DAABBAEF72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30" name="Picture 2">
              <a:extLst>
                <a:ext uri="{FF2B5EF4-FFF2-40B4-BE49-F238E27FC236}">
                  <a16:creationId xmlns:a16="http://schemas.microsoft.com/office/drawing/2014/main" id="{99D996CD-26FC-CF68-F0E8-F3C30D543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31" name="Group 10630">
            <a:extLst>
              <a:ext uri="{FF2B5EF4-FFF2-40B4-BE49-F238E27FC236}">
                <a16:creationId xmlns:a16="http://schemas.microsoft.com/office/drawing/2014/main" id="{BBCD7F02-B568-B098-1D8D-6E7F915123D6}"/>
              </a:ext>
            </a:extLst>
          </p:cNvPr>
          <p:cNvGrpSpPr/>
          <p:nvPr/>
        </p:nvGrpSpPr>
        <p:grpSpPr>
          <a:xfrm>
            <a:off x="3208411" y="1332721"/>
            <a:ext cx="848950" cy="771767"/>
            <a:chOff x="1864566" y="1444688"/>
            <a:chExt cx="906626" cy="906625"/>
          </a:xfrm>
        </p:grpSpPr>
        <p:sp>
          <p:nvSpPr>
            <p:cNvPr id="10632" name="Rectangle 10631">
              <a:extLst>
                <a:ext uri="{FF2B5EF4-FFF2-40B4-BE49-F238E27FC236}">
                  <a16:creationId xmlns:a16="http://schemas.microsoft.com/office/drawing/2014/main" id="{55327D0A-C624-A24F-162D-864B70E1DD07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33" name="Picture 2">
              <a:extLst>
                <a:ext uri="{FF2B5EF4-FFF2-40B4-BE49-F238E27FC236}">
                  <a16:creationId xmlns:a16="http://schemas.microsoft.com/office/drawing/2014/main" id="{00BF507B-589C-B79C-7C2B-D549B32D4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34" name="Group 10633">
            <a:extLst>
              <a:ext uri="{FF2B5EF4-FFF2-40B4-BE49-F238E27FC236}">
                <a16:creationId xmlns:a16="http://schemas.microsoft.com/office/drawing/2014/main" id="{00629863-6CF1-E584-1D7B-D25CD1E46B36}"/>
              </a:ext>
            </a:extLst>
          </p:cNvPr>
          <p:cNvGrpSpPr/>
          <p:nvPr/>
        </p:nvGrpSpPr>
        <p:grpSpPr>
          <a:xfrm>
            <a:off x="3208411" y="2242516"/>
            <a:ext cx="848950" cy="771767"/>
            <a:chOff x="1864566" y="1444688"/>
            <a:chExt cx="906626" cy="906625"/>
          </a:xfrm>
        </p:grpSpPr>
        <p:sp>
          <p:nvSpPr>
            <p:cNvPr id="10635" name="Rectangle 10634">
              <a:extLst>
                <a:ext uri="{FF2B5EF4-FFF2-40B4-BE49-F238E27FC236}">
                  <a16:creationId xmlns:a16="http://schemas.microsoft.com/office/drawing/2014/main" id="{809D34FB-75A6-78EA-8961-D9BF3843C0F7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36" name="Picture 2">
              <a:extLst>
                <a:ext uri="{FF2B5EF4-FFF2-40B4-BE49-F238E27FC236}">
                  <a16:creationId xmlns:a16="http://schemas.microsoft.com/office/drawing/2014/main" id="{9929781F-9A5D-1561-6A04-29536C8FA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37" name="Group 10636">
            <a:extLst>
              <a:ext uri="{FF2B5EF4-FFF2-40B4-BE49-F238E27FC236}">
                <a16:creationId xmlns:a16="http://schemas.microsoft.com/office/drawing/2014/main" id="{23C0311E-23B7-57D8-E827-7BAF3AA540F8}"/>
              </a:ext>
            </a:extLst>
          </p:cNvPr>
          <p:cNvGrpSpPr/>
          <p:nvPr/>
        </p:nvGrpSpPr>
        <p:grpSpPr>
          <a:xfrm>
            <a:off x="3208411" y="3146539"/>
            <a:ext cx="848950" cy="771767"/>
            <a:chOff x="1864566" y="1444688"/>
            <a:chExt cx="906626" cy="906625"/>
          </a:xfrm>
        </p:grpSpPr>
        <p:sp>
          <p:nvSpPr>
            <p:cNvPr id="10638" name="Rectangle 10637">
              <a:extLst>
                <a:ext uri="{FF2B5EF4-FFF2-40B4-BE49-F238E27FC236}">
                  <a16:creationId xmlns:a16="http://schemas.microsoft.com/office/drawing/2014/main" id="{758C3F04-DC25-156F-2D08-A3B56479B459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39" name="Picture 2">
              <a:extLst>
                <a:ext uri="{FF2B5EF4-FFF2-40B4-BE49-F238E27FC236}">
                  <a16:creationId xmlns:a16="http://schemas.microsoft.com/office/drawing/2014/main" id="{1D57ED6A-8D7D-5469-58D6-5C1B4773F8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40" name="Group 10639">
            <a:extLst>
              <a:ext uri="{FF2B5EF4-FFF2-40B4-BE49-F238E27FC236}">
                <a16:creationId xmlns:a16="http://schemas.microsoft.com/office/drawing/2014/main" id="{C0602601-2830-B0B3-8B4A-C7E01885C027}"/>
              </a:ext>
            </a:extLst>
          </p:cNvPr>
          <p:cNvGrpSpPr/>
          <p:nvPr/>
        </p:nvGrpSpPr>
        <p:grpSpPr>
          <a:xfrm>
            <a:off x="3195680" y="4055723"/>
            <a:ext cx="848950" cy="771767"/>
            <a:chOff x="1864566" y="1444688"/>
            <a:chExt cx="906626" cy="906625"/>
          </a:xfrm>
        </p:grpSpPr>
        <p:sp>
          <p:nvSpPr>
            <p:cNvPr id="10641" name="Rectangle 10640">
              <a:extLst>
                <a:ext uri="{FF2B5EF4-FFF2-40B4-BE49-F238E27FC236}">
                  <a16:creationId xmlns:a16="http://schemas.microsoft.com/office/drawing/2014/main" id="{FBA1750E-B3C6-B583-BDEF-CE25DBC73449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42" name="Picture 2">
              <a:extLst>
                <a:ext uri="{FF2B5EF4-FFF2-40B4-BE49-F238E27FC236}">
                  <a16:creationId xmlns:a16="http://schemas.microsoft.com/office/drawing/2014/main" id="{149E93C5-74BA-91CA-2383-96F3BDD1E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43" name="Group 10642">
            <a:extLst>
              <a:ext uri="{FF2B5EF4-FFF2-40B4-BE49-F238E27FC236}">
                <a16:creationId xmlns:a16="http://schemas.microsoft.com/office/drawing/2014/main" id="{7A43F9FB-33FC-D519-A57C-21F86BA60A87}"/>
              </a:ext>
            </a:extLst>
          </p:cNvPr>
          <p:cNvGrpSpPr/>
          <p:nvPr/>
        </p:nvGrpSpPr>
        <p:grpSpPr>
          <a:xfrm>
            <a:off x="3194157" y="5097163"/>
            <a:ext cx="848950" cy="771767"/>
            <a:chOff x="1864566" y="1444688"/>
            <a:chExt cx="906626" cy="906625"/>
          </a:xfrm>
        </p:grpSpPr>
        <p:sp>
          <p:nvSpPr>
            <p:cNvPr id="10644" name="Rectangle 10643">
              <a:extLst>
                <a:ext uri="{FF2B5EF4-FFF2-40B4-BE49-F238E27FC236}">
                  <a16:creationId xmlns:a16="http://schemas.microsoft.com/office/drawing/2014/main" id="{5823A793-90F7-24E0-D7DB-D3B74F59FAC5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45" name="Picture 2">
              <a:extLst>
                <a:ext uri="{FF2B5EF4-FFF2-40B4-BE49-F238E27FC236}">
                  <a16:creationId xmlns:a16="http://schemas.microsoft.com/office/drawing/2014/main" id="{4088B0A6-D5D2-7E0E-D9F2-9705FA132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46" name="Group 10645">
            <a:extLst>
              <a:ext uri="{FF2B5EF4-FFF2-40B4-BE49-F238E27FC236}">
                <a16:creationId xmlns:a16="http://schemas.microsoft.com/office/drawing/2014/main" id="{0E2F16EC-D0D6-AE87-2B17-561E4BCB744B}"/>
              </a:ext>
            </a:extLst>
          </p:cNvPr>
          <p:cNvGrpSpPr/>
          <p:nvPr/>
        </p:nvGrpSpPr>
        <p:grpSpPr>
          <a:xfrm>
            <a:off x="3194157" y="6061918"/>
            <a:ext cx="848950" cy="771767"/>
            <a:chOff x="1864566" y="1444688"/>
            <a:chExt cx="906626" cy="906625"/>
          </a:xfrm>
        </p:grpSpPr>
        <p:sp>
          <p:nvSpPr>
            <p:cNvPr id="10647" name="Rectangle 10646">
              <a:extLst>
                <a:ext uri="{FF2B5EF4-FFF2-40B4-BE49-F238E27FC236}">
                  <a16:creationId xmlns:a16="http://schemas.microsoft.com/office/drawing/2014/main" id="{98FDD5A6-1A95-15DA-0CB0-AEB789BC0DE6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48" name="Picture 2">
              <a:extLst>
                <a:ext uri="{FF2B5EF4-FFF2-40B4-BE49-F238E27FC236}">
                  <a16:creationId xmlns:a16="http://schemas.microsoft.com/office/drawing/2014/main" id="{F1A68231-175F-EC4F-FC35-84A823826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49" name="Group 10648">
            <a:extLst>
              <a:ext uri="{FF2B5EF4-FFF2-40B4-BE49-F238E27FC236}">
                <a16:creationId xmlns:a16="http://schemas.microsoft.com/office/drawing/2014/main" id="{0F7507E7-C3B7-3188-62FB-B381A61D8985}"/>
              </a:ext>
            </a:extLst>
          </p:cNvPr>
          <p:cNvGrpSpPr/>
          <p:nvPr/>
        </p:nvGrpSpPr>
        <p:grpSpPr>
          <a:xfrm>
            <a:off x="4366729" y="1339936"/>
            <a:ext cx="848950" cy="771767"/>
            <a:chOff x="1864566" y="1444688"/>
            <a:chExt cx="906626" cy="906625"/>
          </a:xfrm>
        </p:grpSpPr>
        <p:sp>
          <p:nvSpPr>
            <p:cNvPr id="10650" name="Rectangle 10649">
              <a:extLst>
                <a:ext uri="{FF2B5EF4-FFF2-40B4-BE49-F238E27FC236}">
                  <a16:creationId xmlns:a16="http://schemas.microsoft.com/office/drawing/2014/main" id="{B570C332-6592-4274-B918-CD5322DBAC94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51" name="Picture 2">
              <a:extLst>
                <a:ext uri="{FF2B5EF4-FFF2-40B4-BE49-F238E27FC236}">
                  <a16:creationId xmlns:a16="http://schemas.microsoft.com/office/drawing/2014/main" id="{1B970C25-DE18-2D0E-9ED7-6D73BE4DE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52" name="Group 10651">
            <a:extLst>
              <a:ext uri="{FF2B5EF4-FFF2-40B4-BE49-F238E27FC236}">
                <a16:creationId xmlns:a16="http://schemas.microsoft.com/office/drawing/2014/main" id="{739C19B5-1682-338C-4E4A-4699AE7C12CB}"/>
              </a:ext>
            </a:extLst>
          </p:cNvPr>
          <p:cNvGrpSpPr/>
          <p:nvPr/>
        </p:nvGrpSpPr>
        <p:grpSpPr>
          <a:xfrm>
            <a:off x="4366729" y="2249731"/>
            <a:ext cx="848950" cy="771767"/>
            <a:chOff x="1864566" y="1444688"/>
            <a:chExt cx="906626" cy="906625"/>
          </a:xfrm>
        </p:grpSpPr>
        <p:sp>
          <p:nvSpPr>
            <p:cNvPr id="10653" name="Rectangle 10652">
              <a:extLst>
                <a:ext uri="{FF2B5EF4-FFF2-40B4-BE49-F238E27FC236}">
                  <a16:creationId xmlns:a16="http://schemas.microsoft.com/office/drawing/2014/main" id="{70CCBB65-C85D-07A5-251D-04FF5AFD70D1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54" name="Picture 2">
              <a:extLst>
                <a:ext uri="{FF2B5EF4-FFF2-40B4-BE49-F238E27FC236}">
                  <a16:creationId xmlns:a16="http://schemas.microsoft.com/office/drawing/2014/main" id="{3E5AC610-B72A-0DAC-B97F-85670C9AA5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55" name="Group 10654">
            <a:extLst>
              <a:ext uri="{FF2B5EF4-FFF2-40B4-BE49-F238E27FC236}">
                <a16:creationId xmlns:a16="http://schemas.microsoft.com/office/drawing/2014/main" id="{079E7C2B-F727-745F-ED4C-5D51E964789F}"/>
              </a:ext>
            </a:extLst>
          </p:cNvPr>
          <p:cNvGrpSpPr/>
          <p:nvPr/>
        </p:nvGrpSpPr>
        <p:grpSpPr>
          <a:xfrm>
            <a:off x="4366729" y="3153754"/>
            <a:ext cx="848950" cy="771767"/>
            <a:chOff x="1864566" y="1444688"/>
            <a:chExt cx="906626" cy="906625"/>
          </a:xfrm>
        </p:grpSpPr>
        <p:sp>
          <p:nvSpPr>
            <p:cNvPr id="10656" name="Rectangle 10655">
              <a:extLst>
                <a:ext uri="{FF2B5EF4-FFF2-40B4-BE49-F238E27FC236}">
                  <a16:creationId xmlns:a16="http://schemas.microsoft.com/office/drawing/2014/main" id="{EE9FB7D2-659C-1D26-F8E9-7A458E34235D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57" name="Picture 2">
              <a:extLst>
                <a:ext uri="{FF2B5EF4-FFF2-40B4-BE49-F238E27FC236}">
                  <a16:creationId xmlns:a16="http://schemas.microsoft.com/office/drawing/2014/main" id="{4374CF99-9BF0-09C0-22FF-A432453102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58" name="Group 10657">
            <a:extLst>
              <a:ext uri="{FF2B5EF4-FFF2-40B4-BE49-F238E27FC236}">
                <a16:creationId xmlns:a16="http://schemas.microsoft.com/office/drawing/2014/main" id="{0722FAAD-AAFB-5B77-2AE4-D8FD66440AAC}"/>
              </a:ext>
            </a:extLst>
          </p:cNvPr>
          <p:cNvGrpSpPr/>
          <p:nvPr/>
        </p:nvGrpSpPr>
        <p:grpSpPr>
          <a:xfrm>
            <a:off x="4353998" y="4062938"/>
            <a:ext cx="848950" cy="771767"/>
            <a:chOff x="1864566" y="1444688"/>
            <a:chExt cx="906626" cy="906625"/>
          </a:xfrm>
        </p:grpSpPr>
        <p:sp>
          <p:nvSpPr>
            <p:cNvPr id="10659" name="Rectangle 10658">
              <a:extLst>
                <a:ext uri="{FF2B5EF4-FFF2-40B4-BE49-F238E27FC236}">
                  <a16:creationId xmlns:a16="http://schemas.microsoft.com/office/drawing/2014/main" id="{CF71F0B1-1892-EBF3-1E64-66CEC5418CE0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60" name="Picture 2">
              <a:extLst>
                <a:ext uri="{FF2B5EF4-FFF2-40B4-BE49-F238E27FC236}">
                  <a16:creationId xmlns:a16="http://schemas.microsoft.com/office/drawing/2014/main" id="{C40B56F5-E906-A905-00FC-6EEA95687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61" name="Group 10660">
            <a:extLst>
              <a:ext uri="{FF2B5EF4-FFF2-40B4-BE49-F238E27FC236}">
                <a16:creationId xmlns:a16="http://schemas.microsoft.com/office/drawing/2014/main" id="{0C14CF90-3F38-8EE5-9C9B-60D69ECFE970}"/>
              </a:ext>
            </a:extLst>
          </p:cNvPr>
          <p:cNvGrpSpPr/>
          <p:nvPr/>
        </p:nvGrpSpPr>
        <p:grpSpPr>
          <a:xfrm>
            <a:off x="4352475" y="5104378"/>
            <a:ext cx="848950" cy="771767"/>
            <a:chOff x="1864566" y="1444688"/>
            <a:chExt cx="906626" cy="906625"/>
          </a:xfrm>
        </p:grpSpPr>
        <p:sp>
          <p:nvSpPr>
            <p:cNvPr id="10662" name="Rectangle 10661">
              <a:extLst>
                <a:ext uri="{FF2B5EF4-FFF2-40B4-BE49-F238E27FC236}">
                  <a16:creationId xmlns:a16="http://schemas.microsoft.com/office/drawing/2014/main" id="{1438A7B7-9F72-BF7E-1D4F-815A82F693BD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63" name="Picture 2">
              <a:extLst>
                <a:ext uri="{FF2B5EF4-FFF2-40B4-BE49-F238E27FC236}">
                  <a16:creationId xmlns:a16="http://schemas.microsoft.com/office/drawing/2014/main" id="{1F71BC1A-70CC-4689-488C-B0E12CEF2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64" name="Group 10663">
            <a:extLst>
              <a:ext uri="{FF2B5EF4-FFF2-40B4-BE49-F238E27FC236}">
                <a16:creationId xmlns:a16="http://schemas.microsoft.com/office/drawing/2014/main" id="{EEAFE1A5-F760-598E-AC06-E0653E112A08}"/>
              </a:ext>
            </a:extLst>
          </p:cNvPr>
          <p:cNvGrpSpPr/>
          <p:nvPr/>
        </p:nvGrpSpPr>
        <p:grpSpPr>
          <a:xfrm>
            <a:off x="4352475" y="6069133"/>
            <a:ext cx="848950" cy="771767"/>
            <a:chOff x="1864566" y="1444688"/>
            <a:chExt cx="906626" cy="906625"/>
          </a:xfrm>
        </p:grpSpPr>
        <p:sp>
          <p:nvSpPr>
            <p:cNvPr id="10665" name="Rectangle 10664">
              <a:extLst>
                <a:ext uri="{FF2B5EF4-FFF2-40B4-BE49-F238E27FC236}">
                  <a16:creationId xmlns:a16="http://schemas.microsoft.com/office/drawing/2014/main" id="{3142021B-F2FD-E86F-67C1-790737CD1154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66" name="Picture 2">
              <a:extLst>
                <a:ext uri="{FF2B5EF4-FFF2-40B4-BE49-F238E27FC236}">
                  <a16:creationId xmlns:a16="http://schemas.microsoft.com/office/drawing/2014/main" id="{4FACE7C4-0503-4D45-A378-1347C4156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67" name="Group 10666">
            <a:extLst>
              <a:ext uri="{FF2B5EF4-FFF2-40B4-BE49-F238E27FC236}">
                <a16:creationId xmlns:a16="http://schemas.microsoft.com/office/drawing/2014/main" id="{97F68CE1-1CF8-BBB8-5523-338A49A9AAC5}"/>
              </a:ext>
            </a:extLst>
          </p:cNvPr>
          <p:cNvGrpSpPr/>
          <p:nvPr/>
        </p:nvGrpSpPr>
        <p:grpSpPr>
          <a:xfrm>
            <a:off x="5695075" y="1332721"/>
            <a:ext cx="848950" cy="771767"/>
            <a:chOff x="1864566" y="1444688"/>
            <a:chExt cx="906626" cy="906625"/>
          </a:xfrm>
        </p:grpSpPr>
        <p:sp>
          <p:nvSpPr>
            <p:cNvPr id="10668" name="Rectangle 10667">
              <a:extLst>
                <a:ext uri="{FF2B5EF4-FFF2-40B4-BE49-F238E27FC236}">
                  <a16:creationId xmlns:a16="http://schemas.microsoft.com/office/drawing/2014/main" id="{58943072-D4AC-595B-2EEA-7E994E809437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69" name="Picture 2">
              <a:extLst>
                <a:ext uri="{FF2B5EF4-FFF2-40B4-BE49-F238E27FC236}">
                  <a16:creationId xmlns:a16="http://schemas.microsoft.com/office/drawing/2014/main" id="{9741C5BC-B29E-C832-A91F-17EC49BC8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70" name="Group 10669">
            <a:extLst>
              <a:ext uri="{FF2B5EF4-FFF2-40B4-BE49-F238E27FC236}">
                <a16:creationId xmlns:a16="http://schemas.microsoft.com/office/drawing/2014/main" id="{204A62C8-110A-304A-B6B0-4F2BACEC87B7}"/>
              </a:ext>
            </a:extLst>
          </p:cNvPr>
          <p:cNvGrpSpPr/>
          <p:nvPr/>
        </p:nvGrpSpPr>
        <p:grpSpPr>
          <a:xfrm>
            <a:off x="5695075" y="2242516"/>
            <a:ext cx="848950" cy="771767"/>
            <a:chOff x="1864566" y="1444688"/>
            <a:chExt cx="906626" cy="906625"/>
          </a:xfrm>
        </p:grpSpPr>
        <p:sp>
          <p:nvSpPr>
            <p:cNvPr id="10671" name="Rectangle 10670">
              <a:extLst>
                <a:ext uri="{FF2B5EF4-FFF2-40B4-BE49-F238E27FC236}">
                  <a16:creationId xmlns:a16="http://schemas.microsoft.com/office/drawing/2014/main" id="{B14C1D65-E287-A80E-A582-8ACBA01A794D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72" name="Picture 2">
              <a:extLst>
                <a:ext uri="{FF2B5EF4-FFF2-40B4-BE49-F238E27FC236}">
                  <a16:creationId xmlns:a16="http://schemas.microsoft.com/office/drawing/2014/main" id="{66046D47-2228-AC0D-3D1C-BEBD65710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73" name="Group 10672">
            <a:extLst>
              <a:ext uri="{FF2B5EF4-FFF2-40B4-BE49-F238E27FC236}">
                <a16:creationId xmlns:a16="http://schemas.microsoft.com/office/drawing/2014/main" id="{C02C9E49-E002-8678-5F26-C7E377CA46FD}"/>
              </a:ext>
            </a:extLst>
          </p:cNvPr>
          <p:cNvGrpSpPr/>
          <p:nvPr/>
        </p:nvGrpSpPr>
        <p:grpSpPr>
          <a:xfrm>
            <a:off x="5695075" y="3146539"/>
            <a:ext cx="848950" cy="771767"/>
            <a:chOff x="1864566" y="1444688"/>
            <a:chExt cx="906626" cy="906625"/>
          </a:xfrm>
        </p:grpSpPr>
        <p:sp>
          <p:nvSpPr>
            <p:cNvPr id="10674" name="Rectangle 10673">
              <a:extLst>
                <a:ext uri="{FF2B5EF4-FFF2-40B4-BE49-F238E27FC236}">
                  <a16:creationId xmlns:a16="http://schemas.microsoft.com/office/drawing/2014/main" id="{7432581F-A2E1-BC94-DE97-8E165ED0DB44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75" name="Picture 2">
              <a:extLst>
                <a:ext uri="{FF2B5EF4-FFF2-40B4-BE49-F238E27FC236}">
                  <a16:creationId xmlns:a16="http://schemas.microsoft.com/office/drawing/2014/main" id="{CA7154CD-3CFB-33A1-DA29-C0C1EDA1D5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76" name="Group 10675">
            <a:extLst>
              <a:ext uri="{FF2B5EF4-FFF2-40B4-BE49-F238E27FC236}">
                <a16:creationId xmlns:a16="http://schemas.microsoft.com/office/drawing/2014/main" id="{AEAAB199-7417-EF2A-B85B-58349B8BE1F0}"/>
              </a:ext>
            </a:extLst>
          </p:cNvPr>
          <p:cNvGrpSpPr/>
          <p:nvPr/>
        </p:nvGrpSpPr>
        <p:grpSpPr>
          <a:xfrm>
            <a:off x="5682344" y="4055723"/>
            <a:ext cx="848950" cy="771767"/>
            <a:chOff x="1864566" y="1444688"/>
            <a:chExt cx="906626" cy="906625"/>
          </a:xfrm>
        </p:grpSpPr>
        <p:sp>
          <p:nvSpPr>
            <p:cNvPr id="10677" name="Rectangle 10676">
              <a:extLst>
                <a:ext uri="{FF2B5EF4-FFF2-40B4-BE49-F238E27FC236}">
                  <a16:creationId xmlns:a16="http://schemas.microsoft.com/office/drawing/2014/main" id="{FFBCDA8F-0B3A-00FA-C110-4929B9E42E47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78" name="Picture 2">
              <a:extLst>
                <a:ext uri="{FF2B5EF4-FFF2-40B4-BE49-F238E27FC236}">
                  <a16:creationId xmlns:a16="http://schemas.microsoft.com/office/drawing/2014/main" id="{B199D299-33AE-6DEB-7699-C9F0D54BD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79" name="Group 10678">
            <a:extLst>
              <a:ext uri="{FF2B5EF4-FFF2-40B4-BE49-F238E27FC236}">
                <a16:creationId xmlns:a16="http://schemas.microsoft.com/office/drawing/2014/main" id="{D967373A-E241-99CB-3F63-C7218C7ABB94}"/>
              </a:ext>
            </a:extLst>
          </p:cNvPr>
          <p:cNvGrpSpPr/>
          <p:nvPr/>
        </p:nvGrpSpPr>
        <p:grpSpPr>
          <a:xfrm>
            <a:off x="5680821" y="5097163"/>
            <a:ext cx="848950" cy="771767"/>
            <a:chOff x="1864566" y="1444688"/>
            <a:chExt cx="906626" cy="906625"/>
          </a:xfrm>
        </p:grpSpPr>
        <p:sp>
          <p:nvSpPr>
            <p:cNvPr id="10680" name="Rectangle 10679">
              <a:extLst>
                <a:ext uri="{FF2B5EF4-FFF2-40B4-BE49-F238E27FC236}">
                  <a16:creationId xmlns:a16="http://schemas.microsoft.com/office/drawing/2014/main" id="{D275ABC5-1745-DF53-23B3-1F75D0B23A41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81" name="Picture 2">
              <a:extLst>
                <a:ext uri="{FF2B5EF4-FFF2-40B4-BE49-F238E27FC236}">
                  <a16:creationId xmlns:a16="http://schemas.microsoft.com/office/drawing/2014/main" id="{EAF1DA65-963E-FC91-280F-98B5C70762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82" name="Group 10681">
            <a:extLst>
              <a:ext uri="{FF2B5EF4-FFF2-40B4-BE49-F238E27FC236}">
                <a16:creationId xmlns:a16="http://schemas.microsoft.com/office/drawing/2014/main" id="{7E1284AC-05CA-7ADB-EECA-26EFBE52FB18}"/>
              </a:ext>
            </a:extLst>
          </p:cNvPr>
          <p:cNvGrpSpPr/>
          <p:nvPr/>
        </p:nvGrpSpPr>
        <p:grpSpPr>
          <a:xfrm>
            <a:off x="5680821" y="6061918"/>
            <a:ext cx="848950" cy="771767"/>
            <a:chOff x="1864566" y="1444688"/>
            <a:chExt cx="906626" cy="906625"/>
          </a:xfrm>
        </p:grpSpPr>
        <p:sp>
          <p:nvSpPr>
            <p:cNvPr id="10683" name="Rectangle 10682">
              <a:extLst>
                <a:ext uri="{FF2B5EF4-FFF2-40B4-BE49-F238E27FC236}">
                  <a16:creationId xmlns:a16="http://schemas.microsoft.com/office/drawing/2014/main" id="{37C0EADA-D15E-61E3-4FDB-101E57A624F0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84" name="Picture 2">
              <a:extLst>
                <a:ext uri="{FF2B5EF4-FFF2-40B4-BE49-F238E27FC236}">
                  <a16:creationId xmlns:a16="http://schemas.microsoft.com/office/drawing/2014/main" id="{C78F58C5-FE02-7EEB-9822-39D091612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85" name="Group 10684">
            <a:extLst>
              <a:ext uri="{FF2B5EF4-FFF2-40B4-BE49-F238E27FC236}">
                <a16:creationId xmlns:a16="http://schemas.microsoft.com/office/drawing/2014/main" id="{B6B22105-9B4A-55E9-144A-D4221E7789E1}"/>
              </a:ext>
            </a:extLst>
          </p:cNvPr>
          <p:cNvGrpSpPr/>
          <p:nvPr/>
        </p:nvGrpSpPr>
        <p:grpSpPr>
          <a:xfrm>
            <a:off x="7138074" y="1311465"/>
            <a:ext cx="848950" cy="771767"/>
            <a:chOff x="1864566" y="1444688"/>
            <a:chExt cx="906626" cy="906625"/>
          </a:xfrm>
        </p:grpSpPr>
        <p:sp>
          <p:nvSpPr>
            <p:cNvPr id="10686" name="Rectangle 10685">
              <a:extLst>
                <a:ext uri="{FF2B5EF4-FFF2-40B4-BE49-F238E27FC236}">
                  <a16:creationId xmlns:a16="http://schemas.microsoft.com/office/drawing/2014/main" id="{77C10359-3B55-A428-5849-0BA267F9F069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87" name="Picture 2">
              <a:extLst>
                <a:ext uri="{FF2B5EF4-FFF2-40B4-BE49-F238E27FC236}">
                  <a16:creationId xmlns:a16="http://schemas.microsoft.com/office/drawing/2014/main" id="{03106265-0A55-0D6E-72C9-8C61AD83E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88" name="Group 10687">
            <a:extLst>
              <a:ext uri="{FF2B5EF4-FFF2-40B4-BE49-F238E27FC236}">
                <a16:creationId xmlns:a16="http://schemas.microsoft.com/office/drawing/2014/main" id="{CE0A72BE-9517-AB09-A823-626F25EA4A97}"/>
              </a:ext>
            </a:extLst>
          </p:cNvPr>
          <p:cNvGrpSpPr/>
          <p:nvPr/>
        </p:nvGrpSpPr>
        <p:grpSpPr>
          <a:xfrm>
            <a:off x="7152329" y="2242516"/>
            <a:ext cx="848950" cy="771767"/>
            <a:chOff x="1864566" y="1444688"/>
            <a:chExt cx="906626" cy="906625"/>
          </a:xfrm>
        </p:grpSpPr>
        <p:sp>
          <p:nvSpPr>
            <p:cNvPr id="10689" name="Rectangle 10688">
              <a:extLst>
                <a:ext uri="{FF2B5EF4-FFF2-40B4-BE49-F238E27FC236}">
                  <a16:creationId xmlns:a16="http://schemas.microsoft.com/office/drawing/2014/main" id="{9D9B6D6E-57CF-C761-94CA-7E217AEC1D3B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90" name="Picture 2">
              <a:extLst>
                <a:ext uri="{FF2B5EF4-FFF2-40B4-BE49-F238E27FC236}">
                  <a16:creationId xmlns:a16="http://schemas.microsoft.com/office/drawing/2014/main" id="{6625058D-10A3-C4BC-B692-072C5349A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94" name="Group 10693">
            <a:extLst>
              <a:ext uri="{FF2B5EF4-FFF2-40B4-BE49-F238E27FC236}">
                <a16:creationId xmlns:a16="http://schemas.microsoft.com/office/drawing/2014/main" id="{B93C5D85-98D3-C94C-C1DE-114DBC15882E}"/>
              </a:ext>
            </a:extLst>
          </p:cNvPr>
          <p:cNvGrpSpPr/>
          <p:nvPr/>
        </p:nvGrpSpPr>
        <p:grpSpPr>
          <a:xfrm>
            <a:off x="7139598" y="4055723"/>
            <a:ext cx="848950" cy="771767"/>
            <a:chOff x="1864566" y="1444688"/>
            <a:chExt cx="906626" cy="906625"/>
          </a:xfrm>
        </p:grpSpPr>
        <p:sp>
          <p:nvSpPr>
            <p:cNvPr id="10695" name="Rectangle 10694">
              <a:extLst>
                <a:ext uri="{FF2B5EF4-FFF2-40B4-BE49-F238E27FC236}">
                  <a16:creationId xmlns:a16="http://schemas.microsoft.com/office/drawing/2014/main" id="{563E6DBF-BA3E-90FC-449D-154D7F6BB698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96" name="Picture 2">
              <a:extLst>
                <a:ext uri="{FF2B5EF4-FFF2-40B4-BE49-F238E27FC236}">
                  <a16:creationId xmlns:a16="http://schemas.microsoft.com/office/drawing/2014/main" id="{5B035656-8318-3A99-0476-9F784E7D57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97" name="Group 10696">
            <a:extLst>
              <a:ext uri="{FF2B5EF4-FFF2-40B4-BE49-F238E27FC236}">
                <a16:creationId xmlns:a16="http://schemas.microsoft.com/office/drawing/2014/main" id="{CAD39B92-04C2-6360-FB3E-6A7A9E948995}"/>
              </a:ext>
            </a:extLst>
          </p:cNvPr>
          <p:cNvGrpSpPr/>
          <p:nvPr/>
        </p:nvGrpSpPr>
        <p:grpSpPr>
          <a:xfrm>
            <a:off x="7138075" y="5097163"/>
            <a:ext cx="848950" cy="771767"/>
            <a:chOff x="1864566" y="1444688"/>
            <a:chExt cx="906626" cy="906625"/>
          </a:xfrm>
        </p:grpSpPr>
        <p:sp>
          <p:nvSpPr>
            <p:cNvPr id="10698" name="Rectangle 10697">
              <a:extLst>
                <a:ext uri="{FF2B5EF4-FFF2-40B4-BE49-F238E27FC236}">
                  <a16:creationId xmlns:a16="http://schemas.microsoft.com/office/drawing/2014/main" id="{24A8039B-277F-BC17-F5EF-170CFAFCD1AA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99" name="Picture 2">
              <a:extLst>
                <a:ext uri="{FF2B5EF4-FFF2-40B4-BE49-F238E27FC236}">
                  <a16:creationId xmlns:a16="http://schemas.microsoft.com/office/drawing/2014/main" id="{9AD01B36-CDB6-F4E9-7E3B-CEDA9D37E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00" name="Group 10699">
            <a:extLst>
              <a:ext uri="{FF2B5EF4-FFF2-40B4-BE49-F238E27FC236}">
                <a16:creationId xmlns:a16="http://schemas.microsoft.com/office/drawing/2014/main" id="{5BA0317A-2A4C-CAFA-3F06-A81E818779D8}"/>
              </a:ext>
            </a:extLst>
          </p:cNvPr>
          <p:cNvGrpSpPr/>
          <p:nvPr/>
        </p:nvGrpSpPr>
        <p:grpSpPr>
          <a:xfrm>
            <a:off x="7138075" y="6061918"/>
            <a:ext cx="848950" cy="771767"/>
            <a:chOff x="1864566" y="1444688"/>
            <a:chExt cx="906626" cy="906625"/>
          </a:xfrm>
        </p:grpSpPr>
        <p:sp>
          <p:nvSpPr>
            <p:cNvPr id="10701" name="Rectangle 10700">
              <a:extLst>
                <a:ext uri="{FF2B5EF4-FFF2-40B4-BE49-F238E27FC236}">
                  <a16:creationId xmlns:a16="http://schemas.microsoft.com/office/drawing/2014/main" id="{8919D24A-27B0-8687-73BC-4DE28C99CAA6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02" name="Picture 2">
              <a:extLst>
                <a:ext uri="{FF2B5EF4-FFF2-40B4-BE49-F238E27FC236}">
                  <a16:creationId xmlns:a16="http://schemas.microsoft.com/office/drawing/2014/main" id="{7C8D3C6A-3449-B26F-EB0E-C1F4D4703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03" name="Group 10702">
            <a:extLst>
              <a:ext uri="{FF2B5EF4-FFF2-40B4-BE49-F238E27FC236}">
                <a16:creationId xmlns:a16="http://schemas.microsoft.com/office/drawing/2014/main" id="{26113CC1-99DF-338F-31A3-107359061690}"/>
              </a:ext>
            </a:extLst>
          </p:cNvPr>
          <p:cNvGrpSpPr/>
          <p:nvPr/>
        </p:nvGrpSpPr>
        <p:grpSpPr>
          <a:xfrm>
            <a:off x="8573652" y="1339936"/>
            <a:ext cx="848950" cy="771767"/>
            <a:chOff x="1864566" y="1444688"/>
            <a:chExt cx="906626" cy="906625"/>
          </a:xfrm>
        </p:grpSpPr>
        <p:sp>
          <p:nvSpPr>
            <p:cNvPr id="10704" name="Rectangle 10703">
              <a:extLst>
                <a:ext uri="{FF2B5EF4-FFF2-40B4-BE49-F238E27FC236}">
                  <a16:creationId xmlns:a16="http://schemas.microsoft.com/office/drawing/2014/main" id="{A9E7D24C-DDD7-BB3F-D838-9930FC58EE33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05" name="Picture 2">
              <a:extLst>
                <a:ext uri="{FF2B5EF4-FFF2-40B4-BE49-F238E27FC236}">
                  <a16:creationId xmlns:a16="http://schemas.microsoft.com/office/drawing/2014/main" id="{7446BCC7-80D5-9EB2-5A6E-CF46B1705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06" name="Group 10705">
            <a:extLst>
              <a:ext uri="{FF2B5EF4-FFF2-40B4-BE49-F238E27FC236}">
                <a16:creationId xmlns:a16="http://schemas.microsoft.com/office/drawing/2014/main" id="{FD7CE2F9-B74E-D7C7-0286-FFE9AC954975}"/>
              </a:ext>
            </a:extLst>
          </p:cNvPr>
          <p:cNvGrpSpPr/>
          <p:nvPr/>
        </p:nvGrpSpPr>
        <p:grpSpPr>
          <a:xfrm>
            <a:off x="8573652" y="2249731"/>
            <a:ext cx="848950" cy="771767"/>
            <a:chOff x="1864566" y="1444688"/>
            <a:chExt cx="906626" cy="906625"/>
          </a:xfrm>
        </p:grpSpPr>
        <p:sp>
          <p:nvSpPr>
            <p:cNvPr id="10707" name="Rectangle 10706">
              <a:extLst>
                <a:ext uri="{FF2B5EF4-FFF2-40B4-BE49-F238E27FC236}">
                  <a16:creationId xmlns:a16="http://schemas.microsoft.com/office/drawing/2014/main" id="{AE2D9554-7435-2247-EE37-32586B087754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08" name="Picture 2">
              <a:extLst>
                <a:ext uri="{FF2B5EF4-FFF2-40B4-BE49-F238E27FC236}">
                  <a16:creationId xmlns:a16="http://schemas.microsoft.com/office/drawing/2014/main" id="{C67CC25C-D890-A2B4-0F16-031030698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09" name="Group 10708">
            <a:extLst>
              <a:ext uri="{FF2B5EF4-FFF2-40B4-BE49-F238E27FC236}">
                <a16:creationId xmlns:a16="http://schemas.microsoft.com/office/drawing/2014/main" id="{0DD940DB-18AC-EC1A-FB44-EC84A74A120E}"/>
              </a:ext>
            </a:extLst>
          </p:cNvPr>
          <p:cNvGrpSpPr/>
          <p:nvPr/>
        </p:nvGrpSpPr>
        <p:grpSpPr>
          <a:xfrm>
            <a:off x="8573652" y="3153754"/>
            <a:ext cx="848950" cy="771767"/>
            <a:chOff x="1864566" y="1444688"/>
            <a:chExt cx="906626" cy="906625"/>
          </a:xfrm>
        </p:grpSpPr>
        <p:sp>
          <p:nvSpPr>
            <p:cNvPr id="10710" name="Rectangle 10709">
              <a:extLst>
                <a:ext uri="{FF2B5EF4-FFF2-40B4-BE49-F238E27FC236}">
                  <a16:creationId xmlns:a16="http://schemas.microsoft.com/office/drawing/2014/main" id="{4EE3A146-90EA-291F-53C8-FF0BDF93E7F2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11" name="Picture 2">
              <a:extLst>
                <a:ext uri="{FF2B5EF4-FFF2-40B4-BE49-F238E27FC236}">
                  <a16:creationId xmlns:a16="http://schemas.microsoft.com/office/drawing/2014/main" id="{01D50DBD-E038-04B8-59EC-8E764AF53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12" name="Group 10711">
            <a:extLst>
              <a:ext uri="{FF2B5EF4-FFF2-40B4-BE49-F238E27FC236}">
                <a16:creationId xmlns:a16="http://schemas.microsoft.com/office/drawing/2014/main" id="{3B41072F-BC40-18AC-1BB5-99CDA7CA9C06}"/>
              </a:ext>
            </a:extLst>
          </p:cNvPr>
          <p:cNvGrpSpPr/>
          <p:nvPr/>
        </p:nvGrpSpPr>
        <p:grpSpPr>
          <a:xfrm>
            <a:off x="8560921" y="4062938"/>
            <a:ext cx="848950" cy="771767"/>
            <a:chOff x="1864566" y="1444688"/>
            <a:chExt cx="906626" cy="906625"/>
          </a:xfrm>
        </p:grpSpPr>
        <p:sp>
          <p:nvSpPr>
            <p:cNvPr id="10713" name="Rectangle 10712">
              <a:extLst>
                <a:ext uri="{FF2B5EF4-FFF2-40B4-BE49-F238E27FC236}">
                  <a16:creationId xmlns:a16="http://schemas.microsoft.com/office/drawing/2014/main" id="{7387D00E-E8FD-9730-6E88-7C0D120DD94D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14" name="Picture 2">
              <a:extLst>
                <a:ext uri="{FF2B5EF4-FFF2-40B4-BE49-F238E27FC236}">
                  <a16:creationId xmlns:a16="http://schemas.microsoft.com/office/drawing/2014/main" id="{B1094CA0-935A-19BA-F7C7-3B75DFF00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15" name="Group 10714">
            <a:extLst>
              <a:ext uri="{FF2B5EF4-FFF2-40B4-BE49-F238E27FC236}">
                <a16:creationId xmlns:a16="http://schemas.microsoft.com/office/drawing/2014/main" id="{31997DFE-495B-2D89-3BDF-290B43E4A6BA}"/>
              </a:ext>
            </a:extLst>
          </p:cNvPr>
          <p:cNvGrpSpPr/>
          <p:nvPr/>
        </p:nvGrpSpPr>
        <p:grpSpPr>
          <a:xfrm>
            <a:off x="8559398" y="5104378"/>
            <a:ext cx="848950" cy="771767"/>
            <a:chOff x="1864566" y="1444688"/>
            <a:chExt cx="906626" cy="906625"/>
          </a:xfrm>
        </p:grpSpPr>
        <p:sp>
          <p:nvSpPr>
            <p:cNvPr id="10716" name="Rectangle 10715">
              <a:extLst>
                <a:ext uri="{FF2B5EF4-FFF2-40B4-BE49-F238E27FC236}">
                  <a16:creationId xmlns:a16="http://schemas.microsoft.com/office/drawing/2014/main" id="{A2B72A3B-620C-9433-0686-C5F124563F3A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17" name="Picture 2">
              <a:extLst>
                <a:ext uri="{FF2B5EF4-FFF2-40B4-BE49-F238E27FC236}">
                  <a16:creationId xmlns:a16="http://schemas.microsoft.com/office/drawing/2014/main" id="{B6CC658C-DE69-DB23-D1BD-D789CFF76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18" name="Group 10717">
            <a:extLst>
              <a:ext uri="{FF2B5EF4-FFF2-40B4-BE49-F238E27FC236}">
                <a16:creationId xmlns:a16="http://schemas.microsoft.com/office/drawing/2014/main" id="{DD266312-16B1-89D5-9CAA-0A41CD1209E0}"/>
              </a:ext>
            </a:extLst>
          </p:cNvPr>
          <p:cNvGrpSpPr/>
          <p:nvPr/>
        </p:nvGrpSpPr>
        <p:grpSpPr>
          <a:xfrm>
            <a:off x="8559398" y="6069133"/>
            <a:ext cx="848950" cy="771767"/>
            <a:chOff x="1864566" y="1444688"/>
            <a:chExt cx="906626" cy="906625"/>
          </a:xfrm>
        </p:grpSpPr>
        <p:sp>
          <p:nvSpPr>
            <p:cNvPr id="10719" name="Rectangle 10718">
              <a:extLst>
                <a:ext uri="{FF2B5EF4-FFF2-40B4-BE49-F238E27FC236}">
                  <a16:creationId xmlns:a16="http://schemas.microsoft.com/office/drawing/2014/main" id="{573DDA87-50A8-7667-F9FC-3618189214A5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20" name="Picture 2">
              <a:extLst>
                <a:ext uri="{FF2B5EF4-FFF2-40B4-BE49-F238E27FC236}">
                  <a16:creationId xmlns:a16="http://schemas.microsoft.com/office/drawing/2014/main" id="{944243BC-24E4-1388-658E-36BDB9B43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21" name="Group 10720">
            <a:extLst>
              <a:ext uri="{FF2B5EF4-FFF2-40B4-BE49-F238E27FC236}">
                <a16:creationId xmlns:a16="http://schemas.microsoft.com/office/drawing/2014/main" id="{33A903AB-8124-8DB6-9ACB-A17D3E3EABF1}"/>
              </a:ext>
            </a:extLst>
          </p:cNvPr>
          <p:cNvGrpSpPr/>
          <p:nvPr/>
        </p:nvGrpSpPr>
        <p:grpSpPr>
          <a:xfrm>
            <a:off x="10030906" y="1339936"/>
            <a:ext cx="848950" cy="771767"/>
            <a:chOff x="1864566" y="1444688"/>
            <a:chExt cx="906626" cy="906625"/>
          </a:xfrm>
        </p:grpSpPr>
        <p:sp>
          <p:nvSpPr>
            <p:cNvPr id="10722" name="Rectangle 10721">
              <a:extLst>
                <a:ext uri="{FF2B5EF4-FFF2-40B4-BE49-F238E27FC236}">
                  <a16:creationId xmlns:a16="http://schemas.microsoft.com/office/drawing/2014/main" id="{25610AC8-4EC1-5EB1-2FA2-03C1F65C8431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23" name="Picture 2">
              <a:extLst>
                <a:ext uri="{FF2B5EF4-FFF2-40B4-BE49-F238E27FC236}">
                  <a16:creationId xmlns:a16="http://schemas.microsoft.com/office/drawing/2014/main" id="{AA553ECA-ABD4-5009-30ED-ED2A703D5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24" name="Group 10723">
            <a:extLst>
              <a:ext uri="{FF2B5EF4-FFF2-40B4-BE49-F238E27FC236}">
                <a16:creationId xmlns:a16="http://schemas.microsoft.com/office/drawing/2014/main" id="{D0B4F594-6C45-A0CD-6F25-91C3907605E9}"/>
              </a:ext>
            </a:extLst>
          </p:cNvPr>
          <p:cNvGrpSpPr/>
          <p:nvPr/>
        </p:nvGrpSpPr>
        <p:grpSpPr>
          <a:xfrm>
            <a:off x="10030906" y="2249731"/>
            <a:ext cx="848950" cy="771767"/>
            <a:chOff x="1864566" y="1444688"/>
            <a:chExt cx="906626" cy="906625"/>
          </a:xfrm>
        </p:grpSpPr>
        <p:sp>
          <p:nvSpPr>
            <p:cNvPr id="10725" name="Rectangle 10724">
              <a:extLst>
                <a:ext uri="{FF2B5EF4-FFF2-40B4-BE49-F238E27FC236}">
                  <a16:creationId xmlns:a16="http://schemas.microsoft.com/office/drawing/2014/main" id="{7754A91E-4DB7-7D36-1F43-4BD886A51994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26" name="Picture 2">
              <a:extLst>
                <a:ext uri="{FF2B5EF4-FFF2-40B4-BE49-F238E27FC236}">
                  <a16:creationId xmlns:a16="http://schemas.microsoft.com/office/drawing/2014/main" id="{D1F4F8D0-75A9-C784-4383-687E76E52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27" name="Group 10726">
            <a:extLst>
              <a:ext uri="{FF2B5EF4-FFF2-40B4-BE49-F238E27FC236}">
                <a16:creationId xmlns:a16="http://schemas.microsoft.com/office/drawing/2014/main" id="{22BBC941-86D9-E7E8-BCCE-25F8AEE34C53}"/>
              </a:ext>
            </a:extLst>
          </p:cNvPr>
          <p:cNvGrpSpPr/>
          <p:nvPr/>
        </p:nvGrpSpPr>
        <p:grpSpPr>
          <a:xfrm>
            <a:off x="10030906" y="3153754"/>
            <a:ext cx="848950" cy="771767"/>
            <a:chOff x="1864566" y="1444688"/>
            <a:chExt cx="906626" cy="906625"/>
          </a:xfrm>
        </p:grpSpPr>
        <p:sp>
          <p:nvSpPr>
            <p:cNvPr id="10728" name="Rectangle 10727">
              <a:extLst>
                <a:ext uri="{FF2B5EF4-FFF2-40B4-BE49-F238E27FC236}">
                  <a16:creationId xmlns:a16="http://schemas.microsoft.com/office/drawing/2014/main" id="{0A45CD96-6019-DB88-AD79-CD46C8A8B55A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29" name="Picture 2">
              <a:extLst>
                <a:ext uri="{FF2B5EF4-FFF2-40B4-BE49-F238E27FC236}">
                  <a16:creationId xmlns:a16="http://schemas.microsoft.com/office/drawing/2014/main" id="{EEF8DFA0-7FA5-DF26-6668-38A1FF820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30" name="Group 10729">
            <a:extLst>
              <a:ext uri="{FF2B5EF4-FFF2-40B4-BE49-F238E27FC236}">
                <a16:creationId xmlns:a16="http://schemas.microsoft.com/office/drawing/2014/main" id="{985895A7-7988-C676-F0FA-95D9E0C5F41C}"/>
              </a:ext>
            </a:extLst>
          </p:cNvPr>
          <p:cNvGrpSpPr/>
          <p:nvPr/>
        </p:nvGrpSpPr>
        <p:grpSpPr>
          <a:xfrm>
            <a:off x="10018175" y="4062938"/>
            <a:ext cx="848950" cy="771767"/>
            <a:chOff x="1864566" y="1444688"/>
            <a:chExt cx="906626" cy="906625"/>
          </a:xfrm>
        </p:grpSpPr>
        <p:sp>
          <p:nvSpPr>
            <p:cNvPr id="10731" name="Rectangle 10730">
              <a:extLst>
                <a:ext uri="{FF2B5EF4-FFF2-40B4-BE49-F238E27FC236}">
                  <a16:creationId xmlns:a16="http://schemas.microsoft.com/office/drawing/2014/main" id="{681B4FF7-ED86-7136-50B0-004E9E9E01AC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32" name="Picture 2">
              <a:extLst>
                <a:ext uri="{FF2B5EF4-FFF2-40B4-BE49-F238E27FC236}">
                  <a16:creationId xmlns:a16="http://schemas.microsoft.com/office/drawing/2014/main" id="{2B6A20B1-9E08-E04B-7D7D-5FA04456A6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33" name="Group 10732">
            <a:extLst>
              <a:ext uri="{FF2B5EF4-FFF2-40B4-BE49-F238E27FC236}">
                <a16:creationId xmlns:a16="http://schemas.microsoft.com/office/drawing/2014/main" id="{6628734F-6BB0-79C3-293D-A5D64E01E5F0}"/>
              </a:ext>
            </a:extLst>
          </p:cNvPr>
          <p:cNvGrpSpPr/>
          <p:nvPr/>
        </p:nvGrpSpPr>
        <p:grpSpPr>
          <a:xfrm>
            <a:off x="10016652" y="5104378"/>
            <a:ext cx="848950" cy="771767"/>
            <a:chOff x="1864566" y="1444688"/>
            <a:chExt cx="906626" cy="906625"/>
          </a:xfrm>
        </p:grpSpPr>
        <p:sp>
          <p:nvSpPr>
            <p:cNvPr id="10734" name="Rectangle 10733">
              <a:extLst>
                <a:ext uri="{FF2B5EF4-FFF2-40B4-BE49-F238E27FC236}">
                  <a16:creationId xmlns:a16="http://schemas.microsoft.com/office/drawing/2014/main" id="{CD2508D1-81EB-FB93-839E-8EB9E26FA8D7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35" name="Picture 2">
              <a:extLst>
                <a:ext uri="{FF2B5EF4-FFF2-40B4-BE49-F238E27FC236}">
                  <a16:creationId xmlns:a16="http://schemas.microsoft.com/office/drawing/2014/main" id="{10E00C97-073C-8AF9-3F15-466E7BE5F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36" name="Group 10735">
            <a:extLst>
              <a:ext uri="{FF2B5EF4-FFF2-40B4-BE49-F238E27FC236}">
                <a16:creationId xmlns:a16="http://schemas.microsoft.com/office/drawing/2014/main" id="{23D37381-A6E4-85BB-8884-6F8CEF437A75}"/>
              </a:ext>
            </a:extLst>
          </p:cNvPr>
          <p:cNvGrpSpPr/>
          <p:nvPr/>
        </p:nvGrpSpPr>
        <p:grpSpPr>
          <a:xfrm>
            <a:off x="10016652" y="6069133"/>
            <a:ext cx="848950" cy="771767"/>
            <a:chOff x="1864566" y="1444688"/>
            <a:chExt cx="906626" cy="906625"/>
          </a:xfrm>
        </p:grpSpPr>
        <p:sp>
          <p:nvSpPr>
            <p:cNvPr id="10737" name="Rectangle 10736">
              <a:extLst>
                <a:ext uri="{FF2B5EF4-FFF2-40B4-BE49-F238E27FC236}">
                  <a16:creationId xmlns:a16="http://schemas.microsoft.com/office/drawing/2014/main" id="{BDE5376C-73C4-0100-3C80-4495CF52F417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38" name="Picture 2">
              <a:extLst>
                <a:ext uri="{FF2B5EF4-FFF2-40B4-BE49-F238E27FC236}">
                  <a16:creationId xmlns:a16="http://schemas.microsoft.com/office/drawing/2014/main" id="{5DA7FC13-40A5-D1F7-FEE0-3CB11F357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39" name="Group 10738">
            <a:extLst>
              <a:ext uri="{FF2B5EF4-FFF2-40B4-BE49-F238E27FC236}">
                <a16:creationId xmlns:a16="http://schemas.microsoft.com/office/drawing/2014/main" id="{F9DAF83C-F601-A72A-921B-DC3977A4AD92}"/>
              </a:ext>
            </a:extLst>
          </p:cNvPr>
          <p:cNvGrpSpPr/>
          <p:nvPr/>
        </p:nvGrpSpPr>
        <p:grpSpPr>
          <a:xfrm>
            <a:off x="11283957" y="1332721"/>
            <a:ext cx="848950" cy="771767"/>
            <a:chOff x="1864566" y="1444688"/>
            <a:chExt cx="906626" cy="906625"/>
          </a:xfrm>
        </p:grpSpPr>
        <p:sp>
          <p:nvSpPr>
            <p:cNvPr id="10740" name="Rectangle 10739">
              <a:extLst>
                <a:ext uri="{FF2B5EF4-FFF2-40B4-BE49-F238E27FC236}">
                  <a16:creationId xmlns:a16="http://schemas.microsoft.com/office/drawing/2014/main" id="{F5F27EFE-0B29-B5AA-F421-966E34386AB3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41" name="Picture 2">
              <a:extLst>
                <a:ext uri="{FF2B5EF4-FFF2-40B4-BE49-F238E27FC236}">
                  <a16:creationId xmlns:a16="http://schemas.microsoft.com/office/drawing/2014/main" id="{6E3D6301-0EDF-3D71-31E7-5E20BFF04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42" name="Group 10741">
            <a:extLst>
              <a:ext uri="{FF2B5EF4-FFF2-40B4-BE49-F238E27FC236}">
                <a16:creationId xmlns:a16="http://schemas.microsoft.com/office/drawing/2014/main" id="{B9883A81-38A3-E39F-D2FB-F57131DBD335}"/>
              </a:ext>
            </a:extLst>
          </p:cNvPr>
          <p:cNvGrpSpPr/>
          <p:nvPr/>
        </p:nvGrpSpPr>
        <p:grpSpPr>
          <a:xfrm>
            <a:off x="11283957" y="2242516"/>
            <a:ext cx="848950" cy="771767"/>
            <a:chOff x="1864566" y="1444688"/>
            <a:chExt cx="906626" cy="906625"/>
          </a:xfrm>
        </p:grpSpPr>
        <p:sp>
          <p:nvSpPr>
            <p:cNvPr id="10743" name="Rectangle 10742">
              <a:extLst>
                <a:ext uri="{FF2B5EF4-FFF2-40B4-BE49-F238E27FC236}">
                  <a16:creationId xmlns:a16="http://schemas.microsoft.com/office/drawing/2014/main" id="{585F0D9C-DD13-A800-E8C7-B9D036FD5926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44" name="Picture 2">
              <a:extLst>
                <a:ext uri="{FF2B5EF4-FFF2-40B4-BE49-F238E27FC236}">
                  <a16:creationId xmlns:a16="http://schemas.microsoft.com/office/drawing/2014/main" id="{2FE0CE72-FA42-CB87-2DFF-5E6A5EA24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45" name="Group 10744">
            <a:extLst>
              <a:ext uri="{FF2B5EF4-FFF2-40B4-BE49-F238E27FC236}">
                <a16:creationId xmlns:a16="http://schemas.microsoft.com/office/drawing/2014/main" id="{6D048543-3B7D-7E6A-ADAF-03E77584D10E}"/>
              </a:ext>
            </a:extLst>
          </p:cNvPr>
          <p:cNvGrpSpPr/>
          <p:nvPr/>
        </p:nvGrpSpPr>
        <p:grpSpPr>
          <a:xfrm>
            <a:off x="11283957" y="3146539"/>
            <a:ext cx="848950" cy="771767"/>
            <a:chOff x="1864566" y="1444688"/>
            <a:chExt cx="906626" cy="906625"/>
          </a:xfrm>
        </p:grpSpPr>
        <p:sp>
          <p:nvSpPr>
            <p:cNvPr id="10746" name="Rectangle 10745">
              <a:extLst>
                <a:ext uri="{FF2B5EF4-FFF2-40B4-BE49-F238E27FC236}">
                  <a16:creationId xmlns:a16="http://schemas.microsoft.com/office/drawing/2014/main" id="{6EC8BB3D-0988-130C-92B3-93C3FB91C06F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47" name="Picture 2">
              <a:extLst>
                <a:ext uri="{FF2B5EF4-FFF2-40B4-BE49-F238E27FC236}">
                  <a16:creationId xmlns:a16="http://schemas.microsoft.com/office/drawing/2014/main" id="{89DAD75A-A62B-1CBA-C93F-F620F5236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48" name="Group 10747">
            <a:extLst>
              <a:ext uri="{FF2B5EF4-FFF2-40B4-BE49-F238E27FC236}">
                <a16:creationId xmlns:a16="http://schemas.microsoft.com/office/drawing/2014/main" id="{F80E2C37-2072-3AEA-B2B7-E8D6955EB07C}"/>
              </a:ext>
            </a:extLst>
          </p:cNvPr>
          <p:cNvGrpSpPr/>
          <p:nvPr/>
        </p:nvGrpSpPr>
        <p:grpSpPr>
          <a:xfrm>
            <a:off x="11271226" y="4055723"/>
            <a:ext cx="848950" cy="771767"/>
            <a:chOff x="1864566" y="1444688"/>
            <a:chExt cx="906626" cy="906625"/>
          </a:xfrm>
        </p:grpSpPr>
        <p:sp>
          <p:nvSpPr>
            <p:cNvPr id="10749" name="Rectangle 10748">
              <a:extLst>
                <a:ext uri="{FF2B5EF4-FFF2-40B4-BE49-F238E27FC236}">
                  <a16:creationId xmlns:a16="http://schemas.microsoft.com/office/drawing/2014/main" id="{1FF2047A-3D7D-2BA2-FE8F-2E0F1BEB2494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50" name="Picture 2">
              <a:extLst>
                <a:ext uri="{FF2B5EF4-FFF2-40B4-BE49-F238E27FC236}">
                  <a16:creationId xmlns:a16="http://schemas.microsoft.com/office/drawing/2014/main" id="{429B8ABB-DAC7-4EAF-8D12-D081C5756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51" name="Group 10750">
            <a:extLst>
              <a:ext uri="{FF2B5EF4-FFF2-40B4-BE49-F238E27FC236}">
                <a16:creationId xmlns:a16="http://schemas.microsoft.com/office/drawing/2014/main" id="{0B9C8B46-F4AB-9891-921B-A34A80E91AB6}"/>
              </a:ext>
            </a:extLst>
          </p:cNvPr>
          <p:cNvGrpSpPr/>
          <p:nvPr/>
        </p:nvGrpSpPr>
        <p:grpSpPr>
          <a:xfrm>
            <a:off x="11269703" y="5097163"/>
            <a:ext cx="848950" cy="771767"/>
            <a:chOff x="1864566" y="1444688"/>
            <a:chExt cx="906626" cy="906625"/>
          </a:xfrm>
        </p:grpSpPr>
        <p:sp>
          <p:nvSpPr>
            <p:cNvPr id="10752" name="Rectangle 10751">
              <a:extLst>
                <a:ext uri="{FF2B5EF4-FFF2-40B4-BE49-F238E27FC236}">
                  <a16:creationId xmlns:a16="http://schemas.microsoft.com/office/drawing/2014/main" id="{DBBAA783-97FF-DFB8-7272-8D9C2996A60B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53" name="Picture 2">
              <a:extLst>
                <a:ext uri="{FF2B5EF4-FFF2-40B4-BE49-F238E27FC236}">
                  <a16:creationId xmlns:a16="http://schemas.microsoft.com/office/drawing/2014/main" id="{C48F0CD3-0E23-EBA3-CAF1-46476217A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54" name="Group 10753">
            <a:extLst>
              <a:ext uri="{FF2B5EF4-FFF2-40B4-BE49-F238E27FC236}">
                <a16:creationId xmlns:a16="http://schemas.microsoft.com/office/drawing/2014/main" id="{6CE303F8-B421-2F6F-7C37-16C924056207}"/>
              </a:ext>
            </a:extLst>
          </p:cNvPr>
          <p:cNvGrpSpPr/>
          <p:nvPr/>
        </p:nvGrpSpPr>
        <p:grpSpPr>
          <a:xfrm>
            <a:off x="11269703" y="6061918"/>
            <a:ext cx="848950" cy="771767"/>
            <a:chOff x="1864566" y="1444688"/>
            <a:chExt cx="906626" cy="906625"/>
          </a:xfrm>
        </p:grpSpPr>
        <p:sp>
          <p:nvSpPr>
            <p:cNvPr id="10755" name="Rectangle 10754">
              <a:extLst>
                <a:ext uri="{FF2B5EF4-FFF2-40B4-BE49-F238E27FC236}">
                  <a16:creationId xmlns:a16="http://schemas.microsoft.com/office/drawing/2014/main" id="{BDD037F2-F6F2-E1AA-95A4-F5894592C3BD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756" name="Picture 2">
              <a:extLst>
                <a:ext uri="{FF2B5EF4-FFF2-40B4-BE49-F238E27FC236}">
                  <a16:creationId xmlns:a16="http://schemas.microsoft.com/office/drawing/2014/main" id="{546CE11E-E48B-D064-B85A-C6AAF1A0D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20F901CE-F51D-55B1-F34E-504D00179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9" b="94197" l="10000" r="94444">
                        <a14:foregroundMark x1="17222" y1="90155" x2="17222" y2="90155"/>
                        <a14:foregroundMark x1="16222" y1="91088" x2="16222" y2="91088"/>
                        <a14:foregroundMark x1="17889" y1="94301" x2="31889" y2="95130"/>
                        <a14:foregroundMark x1="31889" y1="95130" x2="54667" y2="94197"/>
                        <a14:foregroundMark x1="54667" y1="94197" x2="59111" y2="92332"/>
                        <a14:foregroundMark x1="86000" y1="9430" x2="90222" y2="4352"/>
                        <a14:foregroundMark x1="94444" y1="5181" x2="94444" y2="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769" y="3171123"/>
            <a:ext cx="619475" cy="6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91" name="Group 10690">
            <a:extLst>
              <a:ext uri="{FF2B5EF4-FFF2-40B4-BE49-F238E27FC236}">
                <a16:creationId xmlns:a16="http://schemas.microsoft.com/office/drawing/2014/main" id="{997DE131-5636-FC66-CFF8-5FAEF28E5D6A}"/>
              </a:ext>
            </a:extLst>
          </p:cNvPr>
          <p:cNvGrpSpPr/>
          <p:nvPr/>
        </p:nvGrpSpPr>
        <p:grpSpPr>
          <a:xfrm>
            <a:off x="7153851" y="3117777"/>
            <a:ext cx="848950" cy="771767"/>
            <a:chOff x="1864566" y="1444688"/>
            <a:chExt cx="906626" cy="906625"/>
          </a:xfrm>
        </p:grpSpPr>
        <p:sp>
          <p:nvSpPr>
            <p:cNvPr id="10692" name="Rectangle 10691">
              <a:extLst>
                <a:ext uri="{FF2B5EF4-FFF2-40B4-BE49-F238E27FC236}">
                  <a16:creationId xmlns:a16="http://schemas.microsoft.com/office/drawing/2014/main" id="{A6A2BD39-0A47-2816-900C-25BE20B6D22A}"/>
                </a:ext>
              </a:extLst>
            </p:cNvPr>
            <p:cNvSpPr/>
            <p:nvPr/>
          </p:nvSpPr>
          <p:spPr>
            <a:xfrm>
              <a:off x="1864566" y="1444688"/>
              <a:ext cx="906625" cy="831981"/>
            </a:xfrm>
            <a:prstGeom prst="rect">
              <a:avLst/>
            </a:prstGeom>
            <a:solidFill>
              <a:srgbClr val="F8E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693" name="Picture 2">
              <a:extLst>
                <a:ext uri="{FF2B5EF4-FFF2-40B4-BE49-F238E27FC236}">
                  <a16:creationId xmlns:a16="http://schemas.microsoft.com/office/drawing/2014/main" id="{F1DBC103-13B0-EBFB-1DF3-88700C2BC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0581" y1="28837" x2="31860" y2="25930"/>
                          <a14:foregroundMark x1="31163" y1="17674" x2="31163" y2="17674"/>
                          <a14:foregroundMark x1="49767" y1="81628" x2="39651" y2="72209"/>
                          <a14:foregroundMark x1="44535" y1="12209" x2="44535" y2="122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567" y="1444688"/>
              <a:ext cx="906625" cy="90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217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6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6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6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6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6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6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6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6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5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6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5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6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6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6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6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6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6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6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0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06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8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6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8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6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8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0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06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06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0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0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0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0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0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0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0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0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07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0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2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0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07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07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2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0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2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0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2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7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0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3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0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0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33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07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3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07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39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07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4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07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45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48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7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1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7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3000" contrast="9000"/>
                    </a14:imgEffect>
                  </a14:imgLayer>
                </a14:imgProps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FA9138-AC9C-5CB4-A4BF-82D36EE8B571}"/>
              </a:ext>
            </a:extLst>
          </p:cNvPr>
          <p:cNvSpPr/>
          <p:nvPr/>
        </p:nvSpPr>
        <p:spPr>
          <a:xfrm>
            <a:off x="548951" y="555171"/>
            <a:ext cx="11094098" cy="5747658"/>
          </a:xfrm>
          <a:prstGeom prst="rect">
            <a:avLst/>
          </a:prstGeom>
          <a:solidFill>
            <a:schemeClr val="bg2">
              <a:lumMod val="2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05976-9237-AFEE-3973-E603BFD7EAB5}"/>
              </a:ext>
            </a:extLst>
          </p:cNvPr>
          <p:cNvSpPr txBox="1"/>
          <p:nvPr/>
        </p:nvSpPr>
        <p:spPr>
          <a:xfrm>
            <a:off x="648928" y="555171"/>
            <a:ext cx="1099412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Dear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guests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, </a:t>
            </a:r>
          </a:p>
          <a:p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B0604020202020204" pitchFamily="18" charset="0"/>
            </a:endParaRPr>
          </a:p>
          <a:p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Hurry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up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and take a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seat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on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our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tour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bus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,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which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will take you to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meet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the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poet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who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has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become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one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of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the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symbols of the Great Britain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!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So, we're going to Stratford-upon-Avon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.</a:t>
            </a:r>
          </a:p>
          <a:p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B0604020202020204" pitchFamily="18" charset="0"/>
            </a:endParaRPr>
          </a:p>
          <a:p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Enjoy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the </a:t>
            </a:r>
            <a:r>
              <a:rPr lang="ru-R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tour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621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40000"/>
            <a:lumOff val="6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hlinkClick r:id="rId2" action="ppaction://hlinksldjump"/>
            <a:extLst>
              <a:ext uri="{FF2B5EF4-FFF2-40B4-BE49-F238E27FC236}">
                <a16:creationId xmlns:a16="http://schemas.microsoft.com/office/drawing/2014/main" id="{01FC9CA0-7C9D-45D8-C35C-D6114A703793}"/>
              </a:ext>
            </a:extLst>
          </p:cNvPr>
          <p:cNvSpPr/>
          <p:nvPr/>
        </p:nvSpPr>
        <p:spPr>
          <a:xfrm flipH="1">
            <a:off x="250371" y="5704114"/>
            <a:ext cx="1186543" cy="1012372"/>
          </a:xfrm>
          <a:prstGeom prst="rightArrow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8CCED-46EB-336B-392F-995002402F88}"/>
              </a:ext>
            </a:extLst>
          </p:cNvPr>
          <p:cNvSpPr txBox="1"/>
          <p:nvPr/>
        </p:nvSpPr>
        <p:spPr>
          <a:xfrm>
            <a:off x="2026297" y="1536174"/>
            <a:ext cx="81394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Georgia Pro Semibold" panose="02040702050405020303" pitchFamily="18" charset="0"/>
              </a:rPr>
              <a:t>WHEN </a:t>
            </a:r>
          </a:p>
          <a:p>
            <a:pPr algn="ctr"/>
            <a:r>
              <a:rPr lang="en-US" sz="6000" dirty="0">
                <a:latin typeface="Georgia Pro Semibold" panose="02040702050405020303" pitchFamily="18" charset="0"/>
              </a:rPr>
              <a:t>WAS SHAKESPEARE BORN AND WHEN DID HE DIED?</a:t>
            </a:r>
            <a:endParaRPr lang="ru-RU" sz="6000" dirty="0"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40000"/>
            <a:lumOff val="6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2358ED3E-B51F-3C82-C255-514A20D248FB}"/>
              </a:ext>
            </a:extLst>
          </p:cNvPr>
          <p:cNvSpPr/>
          <p:nvPr/>
        </p:nvSpPr>
        <p:spPr>
          <a:xfrm flipH="1">
            <a:off x="250371" y="5704114"/>
            <a:ext cx="1186543" cy="1012372"/>
          </a:xfrm>
          <a:prstGeom prst="rightArrow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E57B0D-89A9-92AB-4C45-9E4AD04BBCC3}"/>
              </a:ext>
            </a:extLst>
          </p:cNvPr>
          <p:cNvSpPr txBox="1"/>
          <p:nvPr/>
        </p:nvSpPr>
        <p:spPr>
          <a:xfrm>
            <a:off x="2525485" y="1074509"/>
            <a:ext cx="71410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Georgia Pro Semibold" panose="02040702050405020303" pitchFamily="18" charset="0"/>
              </a:rPr>
              <a:t>HOW </a:t>
            </a:r>
            <a:endParaRPr lang="ru-RU" sz="6000" u="sng" dirty="0">
              <a:latin typeface="Georgia Pro Semibold" panose="02040702050405020303" pitchFamily="18" charset="0"/>
            </a:endParaRPr>
          </a:p>
          <a:p>
            <a:pPr algn="ctr"/>
            <a:r>
              <a:rPr lang="en-US" sz="6000" dirty="0">
                <a:latin typeface="Georgia Pro Semibold" panose="02040702050405020303" pitchFamily="18" charset="0"/>
              </a:rPr>
              <a:t>IS THE WRITER'S SURNAME TRANSLATED?</a:t>
            </a:r>
            <a:endParaRPr lang="ru-RU" sz="6000" dirty="0"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40000"/>
            <a:lumOff val="6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19FAFB00-3953-76DC-F951-EE4BD0B65D9E}"/>
              </a:ext>
            </a:extLst>
          </p:cNvPr>
          <p:cNvSpPr/>
          <p:nvPr/>
        </p:nvSpPr>
        <p:spPr>
          <a:xfrm flipH="1">
            <a:off x="250371" y="5704114"/>
            <a:ext cx="1186543" cy="1012372"/>
          </a:xfrm>
          <a:prstGeom prst="rightArrow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13E99-1D2A-4D7F-18AF-A0FE98CC0076}"/>
              </a:ext>
            </a:extLst>
          </p:cNvPr>
          <p:cNvSpPr txBox="1"/>
          <p:nvPr/>
        </p:nvSpPr>
        <p:spPr>
          <a:xfrm>
            <a:off x="1844350" y="1074509"/>
            <a:ext cx="85032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Georgia Pro Semibold" panose="02040702050405020303" pitchFamily="18" charset="0"/>
              </a:rPr>
              <a:t>WHAT </a:t>
            </a:r>
            <a:endParaRPr lang="ru-RU" sz="6000" u="sng" dirty="0">
              <a:latin typeface="Georgia Pro Semibold" panose="02040702050405020303" pitchFamily="18" charset="0"/>
            </a:endParaRPr>
          </a:p>
          <a:p>
            <a:pPr algn="ctr"/>
            <a:r>
              <a:rPr lang="en-US" sz="6000" dirty="0">
                <a:latin typeface="Georgia Pro Semibold" panose="02040702050405020303" pitchFamily="18" charset="0"/>
              </a:rPr>
              <a:t>DO THEY CHANGE ON SHAKESPEARE'S TOMBSTONE EVERY YEAR?</a:t>
            </a:r>
            <a:endParaRPr lang="ru-RU" sz="6000" dirty="0"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20000"/>
            <a:lumOff val="8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341E5B23-416D-3E40-173A-57D3F535A6BC}"/>
              </a:ext>
            </a:extLst>
          </p:cNvPr>
          <p:cNvSpPr/>
          <p:nvPr/>
        </p:nvSpPr>
        <p:spPr>
          <a:xfrm flipH="1">
            <a:off x="250371" y="5704114"/>
            <a:ext cx="1186543" cy="1012372"/>
          </a:xfrm>
          <a:prstGeom prst="rightArrow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CE63EB-8062-CD62-A9ED-25A28A762430}"/>
              </a:ext>
            </a:extLst>
          </p:cNvPr>
          <p:cNvSpPr txBox="1"/>
          <p:nvPr/>
        </p:nvSpPr>
        <p:spPr>
          <a:xfrm>
            <a:off x="2193471" y="612844"/>
            <a:ext cx="78050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Georgia Pro Semibold" panose="02040702050405020303" pitchFamily="18" charset="0"/>
              </a:rPr>
              <a:t>GUESS</a:t>
            </a:r>
            <a:endParaRPr lang="ru-RU" sz="6000" u="sng" dirty="0">
              <a:latin typeface="Georgia Pro Semibold" panose="02040702050405020303" pitchFamily="18" charset="0"/>
            </a:endParaRPr>
          </a:p>
          <a:p>
            <a:pPr algn="ctr"/>
            <a:r>
              <a:rPr lang="en-US" sz="6000" dirty="0">
                <a:latin typeface="Georgia Pro Semibold" panose="02040702050405020303" pitchFamily="18" charset="0"/>
              </a:rPr>
              <a:t>...</a:t>
            </a:r>
            <a:endParaRPr lang="ru-RU" sz="6000" dirty="0">
              <a:latin typeface="Georgia Pro Semibold" panose="02040702050405020303" pitchFamily="18" charset="0"/>
            </a:endParaRPr>
          </a:p>
          <a:p>
            <a:pPr algn="ctr"/>
            <a:r>
              <a:rPr lang="en-US" sz="6000" dirty="0">
                <a:latin typeface="Georgia Pro Semibold" panose="02040702050405020303" pitchFamily="18" charset="0"/>
              </a:rPr>
              <a:t>WHY DIDN'T SHAKESPEARE INCLUDE BOOKS IN HIS WILL?</a:t>
            </a:r>
            <a:endParaRPr lang="ru-RU" sz="6000" dirty="0"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3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20000"/>
            <a:lumOff val="8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2CC5F532-A5BD-EA01-55E8-D3EB4F893240}"/>
              </a:ext>
            </a:extLst>
          </p:cNvPr>
          <p:cNvSpPr/>
          <p:nvPr/>
        </p:nvSpPr>
        <p:spPr>
          <a:xfrm flipH="1">
            <a:off x="250371" y="5704114"/>
            <a:ext cx="1186543" cy="1012372"/>
          </a:xfrm>
          <a:prstGeom prst="rightArrow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D0F2F-9BA2-E9B2-CD10-F15530AFB3FC}"/>
              </a:ext>
            </a:extLst>
          </p:cNvPr>
          <p:cNvSpPr txBox="1"/>
          <p:nvPr/>
        </p:nvSpPr>
        <p:spPr>
          <a:xfrm>
            <a:off x="2525485" y="1536174"/>
            <a:ext cx="71410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Georgia Pro Semibold" panose="02040702050405020303" pitchFamily="18" charset="0"/>
              </a:rPr>
              <a:t>WHY </a:t>
            </a:r>
            <a:endParaRPr lang="ru-RU" sz="6000" u="sng" dirty="0">
              <a:latin typeface="Georgia Pro Semibold" panose="02040702050405020303" pitchFamily="18" charset="0"/>
            </a:endParaRPr>
          </a:p>
          <a:p>
            <a:pPr algn="ctr"/>
            <a:r>
              <a:rPr lang="en-US" sz="6000" dirty="0">
                <a:latin typeface="Georgia Pro Semibold" panose="02040702050405020303" pitchFamily="18" charset="0"/>
              </a:rPr>
              <a:t>WERE THERE ONLY MEN IN THE THEATRE?</a:t>
            </a:r>
            <a:endParaRPr lang="ru-RU" sz="6000" dirty="0"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20000"/>
            <a:lumOff val="8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F7BCD5C3-7ACD-AC4F-B487-B274755E1D2E}"/>
              </a:ext>
            </a:extLst>
          </p:cNvPr>
          <p:cNvSpPr/>
          <p:nvPr/>
        </p:nvSpPr>
        <p:spPr>
          <a:xfrm flipH="1">
            <a:off x="250371" y="5704114"/>
            <a:ext cx="1186543" cy="1012372"/>
          </a:xfrm>
          <a:prstGeom prst="rightArrow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0E3A52-77B2-584A-31DB-E4A72E151186}"/>
              </a:ext>
            </a:extLst>
          </p:cNvPr>
          <p:cNvSpPr txBox="1"/>
          <p:nvPr/>
        </p:nvSpPr>
        <p:spPr>
          <a:xfrm>
            <a:off x="2090445" y="1074509"/>
            <a:ext cx="80111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latin typeface="Georgia Pro Semibold" panose="02040702050405020303" pitchFamily="18" charset="0"/>
              </a:rPr>
              <a:t>MIGHT </a:t>
            </a:r>
            <a:endParaRPr lang="ru-RU" sz="6000" u="sng" dirty="0">
              <a:latin typeface="Georgia Pro Semibold" panose="02040702050405020303" pitchFamily="18" charset="0"/>
            </a:endParaRPr>
          </a:p>
          <a:p>
            <a:pPr algn="ctr"/>
            <a:r>
              <a:rPr lang="en-US" sz="6000" dirty="0">
                <a:latin typeface="Georgia Pro Semibold" panose="02040702050405020303" pitchFamily="18" charset="0"/>
              </a:rPr>
              <a:t>AN ORDINARY ACTOR HAVE BEEN A GREAT PLAYWRIGHT?</a:t>
            </a:r>
            <a:endParaRPr lang="ru-RU" sz="6000" dirty="0"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40000"/>
            <a:lumOff val="6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575C69C3-3EEF-7404-B72D-B09A716EBDCD}"/>
              </a:ext>
            </a:extLst>
          </p:cNvPr>
          <p:cNvSpPr/>
          <p:nvPr/>
        </p:nvSpPr>
        <p:spPr>
          <a:xfrm flipH="1">
            <a:off x="250371" y="5704114"/>
            <a:ext cx="1186543" cy="1012372"/>
          </a:xfrm>
          <a:prstGeom prst="rightArrow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234D4-EF7F-CE7D-7FAA-D312507FD30B}"/>
              </a:ext>
            </a:extLst>
          </p:cNvPr>
          <p:cNvSpPr txBox="1"/>
          <p:nvPr/>
        </p:nvSpPr>
        <p:spPr>
          <a:xfrm>
            <a:off x="2525485" y="1859339"/>
            <a:ext cx="7141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i="1" dirty="0">
                <a:latin typeface="Georgia Pro Semibold" panose="02040702050405020303" pitchFamily="18" charset="0"/>
              </a:rPr>
              <a:t>«</a:t>
            </a:r>
            <a:r>
              <a:rPr lang="en-US" sz="6600" i="1" dirty="0">
                <a:latin typeface="Georgia Pro Semibold" panose="02040702050405020303" pitchFamily="18" charset="0"/>
              </a:rPr>
              <a:t>MUCH ADO ABOUT NOTHING</a:t>
            </a:r>
            <a:r>
              <a:rPr lang="ru-RU" sz="6600" i="1" dirty="0">
                <a:latin typeface="Georgia Pro Semibold" panose="020407020504050203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2851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40000"/>
            <a:lumOff val="6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3DBB95F2-DBB4-A002-A9B0-517AC4A33D45}"/>
              </a:ext>
            </a:extLst>
          </p:cNvPr>
          <p:cNvSpPr/>
          <p:nvPr/>
        </p:nvSpPr>
        <p:spPr>
          <a:xfrm flipH="1">
            <a:off x="250371" y="5704114"/>
            <a:ext cx="1186543" cy="1012372"/>
          </a:xfrm>
          <a:prstGeom prst="rightArrow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7F9A7B-1C1E-AD6A-0B05-7ED95EAB644E}"/>
              </a:ext>
            </a:extLst>
          </p:cNvPr>
          <p:cNvSpPr txBox="1"/>
          <p:nvPr/>
        </p:nvSpPr>
        <p:spPr>
          <a:xfrm>
            <a:off x="3048000" y="1351508"/>
            <a:ext cx="6096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i="1" dirty="0">
                <a:latin typeface="Georgia Pro Semibold" panose="02040702050405020303" pitchFamily="18" charset="0"/>
              </a:rPr>
              <a:t>«TO BE OR NOT TO BE: THAT IS THE QUESTION…»</a:t>
            </a:r>
          </a:p>
        </p:txBody>
      </p:sp>
    </p:spTree>
    <p:extLst>
      <p:ext uri="{BB962C8B-B14F-4D97-AF65-F5344CB8AC3E}">
        <p14:creationId xmlns:p14="http://schemas.microsoft.com/office/powerpoint/2010/main" val="281430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40000"/>
            <a:lumOff val="6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6C6D68EF-BA32-9C6B-2605-BCAD96E3C0BA}"/>
              </a:ext>
            </a:extLst>
          </p:cNvPr>
          <p:cNvSpPr/>
          <p:nvPr/>
        </p:nvSpPr>
        <p:spPr>
          <a:xfrm flipH="1">
            <a:off x="250371" y="5704114"/>
            <a:ext cx="1186543" cy="1012372"/>
          </a:xfrm>
          <a:prstGeom prst="rightArrow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10CD1-31B9-A494-7879-AF014918D4CD}"/>
              </a:ext>
            </a:extLst>
          </p:cNvPr>
          <p:cNvSpPr txBox="1"/>
          <p:nvPr/>
        </p:nvSpPr>
        <p:spPr>
          <a:xfrm>
            <a:off x="1592035" y="843677"/>
            <a:ext cx="900792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6600" i="1" dirty="0">
                <a:latin typeface="Georgia Pro Semibold" panose="02040702050405020303" pitchFamily="18" charset="0"/>
              </a:rPr>
              <a:t>«</a:t>
            </a:r>
            <a:r>
              <a:rPr lang="en-US" sz="6600" i="1" dirty="0">
                <a:latin typeface="Georgia Pro Semibold" panose="02040702050405020303" pitchFamily="18" charset="0"/>
              </a:rPr>
              <a:t>ALL THE WORLD’S A STAGE,</a:t>
            </a:r>
            <a:br>
              <a:rPr lang="en-US" sz="6600" i="1" dirty="0">
                <a:latin typeface="Georgia Pro Semibold" panose="02040702050405020303" pitchFamily="18" charset="0"/>
              </a:rPr>
            </a:br>
            <a:r>
              <a:rPr lang="en-US" sz="6600" i="1" dirty="0">
                <a:latin typeface="Georgia Pro Semibold" panose="02040702050405020303" pitchFamily="18" charset="0"/>
              </a:rPr>
              <a:t>AND ALL THE MEN AND WOMEN MERELY PLAYERS</a:t>
            </a:r>
            <a:r>
              <a:rPr lang="ru-RU" sz="6600" i="1" dirty="0">
                <a:latin typeface="Georgia Pro Semibold" panose="02040702050405020303" pitchFamily="18" charset="0"/>
              </a:rPr>
              <a:t>»</a:t>
            </a:r>
            <a:endParaRPr lang="en-US" sz="6600" i="1" dirty="0"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3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BC0672-CC7B-DD2B-516A-9D451C9DD57C}"/>
              </a:ext>
            </a:extLst>
          </p:cNvPr>
          <p:cNvSpPr txBox="1"/>
          <p:nvPr/>
        </p:nvSpPr>
        <p:spPr>
          <a:xfrm>
            <a:off x="264405" y="286438"/>
            <a:ext cx="526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  <a:latin typeface="+mj-lt"/>
              </a:rPr>
              <a:t>Слайд для воспроизведения видео (Приложение 1)</a:t>
            </a:r>
            <a:endParaRPr lang="en-US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83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5" name="Rectangle 205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956B80-5CBB-A422-08CD-2655F3EDF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r="1" b="6498"/>
          <a:stretch/>
        </p:blipFill>
        <p:spPr bwMode="auto">
          <a:xfrm>
            <a:off x="180279" y="161954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63BA6C-2EDF-5E96-49FE-813A7FACEC0E}"/>
              </a:ext>
            </a:extLst>
          </p:cNvPr>
          <p:cNvSpPr/>
          <p:nvPr/>
        </p:nvSpPr>
        <p:spPr>
          <a:xfrm>
            <a:off x="7416800" y="5674289"/>
            <a:ext cx="4590561" cy="84328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William Shakespeare House Museum in Stratford-upon-Avon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5" name="Rectangle 205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956B80-5CBB-A422-08CD-2655F3ED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8" b="7228"/>
          <a:stretch/>
        </p:blipFill>
        <p:spPr bwMode="auto">
          <a:xfrm>
            <a:off x="180279" y="161954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63BA6C-2EDF-5E96-49FE-813A7FACEC0E}"/>
              </a:ext>
            </a:extLst>
          </p:cNvPr>
          <p:cNvSpPr/>
          <p:nvPr/>
        </p:nvSpPr>
        <p:spPr>
          <a:xfrm>
            <a:off x="7416800" y="5674289"/>
            <a:ext cx="4590561" cy="84328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The house of William Shakespeare's father John Shakespeare: outside view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62DF329-3D28-8B3A-E222-83AB4380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8" y="0"/>
            <a:ext cx="5599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746924-AB3A-F0CD-1978-7075F90CB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07"/>
          <a:stretch/>
        </p:blipFill>
        <p:spPr>
          <a:xfrm>
            <a:off x="6248041" y="0"/>
            <a:ext cx="57374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53C5E-D3B7-447A-E1E8-BEA17B759962}"/>
              </a:ext>
            </a:extLst>
          </p:cNvPr>
          <p:cNvSpPr/>
          <p:nvPr/>
        </p:nvSpPr>
        <p:spPr>
          <a:xfrm>
            <a:off x="7601439" y="5674289"/>
            <a:ext cx="4590561" cy="84328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Shakespeare's Wife - Anne Hathaway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19AE1-B849-EB7C-49B6-76EF54EABC50}"/>
              </a:ext>
            </a:extLst>
          </p:cNvPr>
          <p:cNvSpPr/>
          <p:nvPr/>
        </p:nvSpPr>
        <p:spPr>
          <a:xfrm>
            <a:off x="0" y="5674289"/>
            <a:ext cx="4590561" cy="84328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A recently discovered portrait of an Elizabethan (1610) in the family collection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84EAD0C-6BE9-8FAE-F521-CD16DD007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r="5242" b="1"/>
          <a:stretch/>
        </p:blipFill>
        <p:spPr bwMode="auto"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7F3092-649D-5D01-6E86-10D847A227EF}"/>
              </a:ext>
            </a:extLst>
          </p:cNvPr>
          <p:cNvSpPr/>
          <p:nvPr/>
        </p:nvSpPr>
        <p:spPr>
          <a:xfrm>
            <a:off x="7601439" y="5674289"/>
            <a:ext cx="4590561" cy="84328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Alleged portrait of Shakespeare's children: Susannah and the twins Hamnet and Judith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15" name="Rectangle 205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956B80-5CBB-A422-08CD-2655F3ED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3" b="8523"/>
          <a:stretch/>
        </p:blipFill>
        <p:spPr bwMode="auto">
          <a:xfrm>
            <a:off x="180279" y="161954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63BA6C-2EDF-5E96-49FE-813A7FACEC0E}"/>
              </a:ext>
            </a:extLst>
          </p:cNvPr>
          <p:cNvSpPr/>
          <p:nvPr/>
        </p:nvSpPr>
        <p:spPr>
          <a:xfrm>
            <a:off x="7416800" y="5674289"/>
            <a:ext cx="4590561" cy="84328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Dining room on the ground floor of the house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E9B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9E75101F-024B-B6BC-1F63-297C7C7C4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F75AE5-7BA1-5288-03A5-E4AE6BD1E5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54"/>
          <a:stretch/>
        </p:blipFill>
        <p:spPr>
          <a:xfrm>
            <a:off x="0" y="-1"/>
            <a:ext cx="6268009" cy="3609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477F16-F28F-2B8A-71A4-90D79453D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465" y="3609361"/>
            <a:ext cx="4829058" cy="3248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68E92F-AA3F-8EC9-76B7-08BDCBE50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523" y="1315034"/>
            <a:ext cx="5955477" cy="399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FFB050-F33B-3A1A-73FA-76EB3CA281AE}"/>
              </a:ext>
            </a:extLst>
          </p:cNvPr>
          <p:cNvSpPr/>
          <p:nvPr/>
        </p:nvSpPr>
        <p:spPr>
          <a:xfrm>
            <a:off x="7416800" y="5674289"/>
            <a:ext cx="4590561" cy="84328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Three small bedrooms on the main floor of the house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407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424</Words>
  <Application>Microsoft Macintosh PowerPoint</Application>
  <PresentationFormat>Widescreen</PresentationFormat>
  <Paragraphs>70</Paragraphs>
  <Slides>28</Slides>
  <Notes>0</Notes>
  <HiddenSlides>9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Batang</vt:lpstr>
      <vt:lpstr>Arial</vt:lpstr>
      <vt:lpstr>Calibri</vt:lpstr>
      <vt:lpstr>Calibri Light</vt:lpstr>
      <vt:lpstr>Georgia Pro Semibold</vt:lpstr>
      <vt:lpstr>Office Theme</vt:lpstr>
      <vt:lpstr>William Shakespeare:  A game tour in the footsteps of the Poet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Kravchenko, Alexandra [MEDRU]</dc:creator>
  <cp:lastModifiedBy>G8215</cp:lastModifiedBy>
  <cp:revision>2</cp:revision>
  <dcterms:created xsi:type="dcterms:W3CDTF">2023-04-25T12:51:04Z</dcterms:created>
  <dcterms:modified xsi:type="dcterms:W3CDTF">2025-03-23T22:17:33Z</dcterms:modified>
</cp:coreProperties>
</file>