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67" r:id="rId3"/>
    <p:sldId id="271" r:id="rId4"/>
    <p:sldId id="269" r:id="rId5"/>
    <p:sldId id="261" r:id="rId6"/>
    <p:sldId id="257" r:id="rId7"/>
    <p:sldId id="260" r:id="rId8"/>
    <p:sldId id="259" r:id="rId9"/>
    <p:sldId id="262" r:id="rId10"/>
    <p:sldId id="258" r:id="rId11"/>
    <p:sldId id="272" r:id="rId12"/>
    <p:sldId id="273" r:id="rId13"/>
    <p:sldId id="263" r:id="rId14"/>
    <p:sldId id="264" r:id="rId15"/>
    <p:sldId id="268" r:id="rId16"/>
    <p:sldId id="275" r:id="rId17"/>
    <p:sldId id="277" r:id="rId18"/>
    <p:sldId id="283" r:id="rId19"/>
    <p:sldId id="281" r:id="rId20"/>
    <p:sldId id="278" r:id="rId21"/>
    <p:sldId id="282" r:id="rId22"/>
    <p:sldId id="279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CB30-CD1E-473E-9D03-0B546F90AC6C}" type="datetimeFigureOut">
              <a:rPr lang="ru-RU" smtClean="0"/>
              <a:pPr/>
              <a:t>21.07.2014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DA02-EBD6-47E1-9A46-E8D94DF81E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CB30-CD1E-473E-9D03-0B546F90AC6C}" type="datetimeFigureOut">
              <a:rPr lang="ru-RU" smtClean="0"/>
              <a:pPr/>
              <a:t>21.07.2014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DA02-EBD6-47E1-9A46-E8D94DF81E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CB30-CD1E-473E-9D03-0B546F90AC6C}" type="datetimeFigureOut">
              <a:rPr lang="ru-RU" smtClean="0"/>
              <a:pPr/>
              <a:t>21.07.2014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DA02-EBD6-47E1-9A46-E8D94DF81E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CB30-CD1E-473E-9D03-0B546F90AC6C}" type="datetimeFigureOut">
              <a:rPr lang="ru-RU" smtClean="0"/>
              <a:pPr/>
              <a:t>21.07.2014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DA02-EBD6-47E1-9A46-E8D94DF81E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CB30-CD1E-473E-9D03-0B546F90AC6C}" type="datetimeFigureOut">
              <a:rPr lang="ru-RU" smtClean="0"/>
              <a:pPr/>
              <a:t>21.07.2014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DA02-EBD6-47E1-9A46-E8D94DF81E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CB30-CD1E-473E-9D03-0B546F90AC6C}" type="datetimeFigureOut">
              <a:rPr lang="ru-RU" smtClean="0"/>
              <a:pPr/>
              <a:t>21.07.2014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DA02-EBD6-47E1-9A46-E8D94DF81E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CB30-CD1E-473E-9D03-0B546F90AC6C}" type="datetimeFigureOut">
              <a:rPr lang="ru-RU" smtClean="0"/>
              <a:pPr/>
              <a:t>21.07.2014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DA02-EBD6-47E1-9A46-E8D94DF81E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CB30-CD1E-473E-9D03-0B546F90AC6C}" type="datetimeFigureOut">
              <a:rPr lang="ru-RU" smtClean="0"/>
              <a:pPr/>
              <a:t>21.07.2014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DA02-EBD6-47E1-9A46-E8D94DF81E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CB30-CD1E-473E-9D03-0B546F90AC6C}" type="datetimeFigureOut">
              <a:rPr lang="ru-RU" smtClean="0"/>
              <a:pPr/>
              <a:t>21.07.2014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DA02-EBD6-47E1-9A46-E8D94DF81E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CB30-CD1E-473E-9D03-0B546F90AC6C}" type="datetimeFigureOut">
              <a:rPr lang="ru-RU" smtClean="0"/>
              <a:pPr/>
              <a:t>21.07.2014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DA02-EBD6-47E1-9A46-E8D94DF81E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CB30-CD1E-473E-9D03-0B546F90AC6C}" type="datetimeFigureOut">
              <a:rPr lang="ru-RU" smtClean="0"/>
              <a:pPr/>
              <a:t>21.07.2014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DA02-EBD6-47E1-9A46-E8D94DF81E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5CB30-CD1E-473E-9D03-0B546F90AC6C}" type="datetimeFigureOut">
              <a:rPr lang="ru-RU" smtClean="0"/>
              <a:pPr/>
              <a:t>21.07.2014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BDA02-EBD6-47E1-9A46-E8D94DF81ED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user\Desktop\&#1056;&#1052;&#1054;%2027.01.2014\&#1040;&#1090;&#1090;&#1077;&#1089;&#1090;&#1072;&#1094;&#1080;&#1103;%20&#1042;&#1080;&#1090;&#1088;&#1091;&#1082;%20&#1054;.&#1053;\&#1057;&#1091;&#1087;&#1077;&#1088;%20&#1092;&#1080;&#1079;&#1082;&#1083;&#1100;&#1090;&#1084;&#1080;&#1085;&#1091;&#1090;&#1082;&#1072;.sw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32" y="214290"/>
            <a:ext cx="5634036" cy="611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143503" cy="690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678" y="1142984"/>
            <a:ext cx="592932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4714876" y="500042"/>
            <a:ext cx="3143272" cy="1000132"/>
          </a:xfrm>
          <a:prstGeom prst="plaque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Найроби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143503" cy="690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16" y="1285860"/>
            <a:ext cx="585788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4429124" y="357166"/>
            <a:ext cx="3929090" cy="1142984"/>
          </a:xfrm>
          <a:prstGeom prst="flowChartPunchedTape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dirty="0" smtClean="0"/>
              <a:t> «Прохладная вода»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500042"/>
            <a:ext cx="9144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Название оставшегося города -                 </a:t>
            </a:r>
            <a:r>
              <a:rPr kumimoji="0" lang="ru-RU" sz="3200" b="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столицы </a:t>
            </a:r>
            <a:r>
              <a:rPr kumimoji="0" lang="ru-RU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переводится как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прохладная вода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Запишите ответ: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Рейкьявик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столица                       в переводе на русский язык означает                                            </a:t>
            </a: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- столица                        </a:t>
            </a: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означает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место, где в изобилии растут деревья индиго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столица Индонезии -                         , означает в переводе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9256" y="571480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u="sng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Найроби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204" y="1000108"/>
            <a:ext cx="1460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u="sng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Кении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13651" y="2428868"/>
            <a:ext cx="2215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u="sng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Исландии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0496" y="2928934"/>
            <a:ext cx="4519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u="sng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«дымящаяся бухта»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052" y="3429000"/>
            <a:ext cx="1800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u="sng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Манила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76573" y="3429000"/>
            <a:ext cx="2353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u="sng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Филиппин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14744" y="4429132"/>
            <a:ext cx="2432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u="sng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Джакарта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5918" y="4929198"/>
            <a:ext cx="6908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u="sng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3600" b="1" i="1" u="sng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могущественное</a:t>
            </a:r>
            <a:r>
              <a:rPr lang="ru-RU" sz="3200" b="1" i="1" u="sng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i="1" u="sng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процветание</a:t>
            </a:r>
            <a:r>
              <a:rPr lang="ru-RU" sz="3200" b="1" i="1" u="sng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».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4929198"/>
            <a:ext cx="7200000" cy="132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854807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14422"/>
            <a:ext cx="9144000" cy="3929090"/>
          </a:xfrm>
        </p:spPr>
        <p:txBody>
          <a:bodyPr>
            <a:noAutofit/>
          </a:bodyPr>
          <a:lstStyle/>
          <a:p>
            <a:r>
              <a:rPr lang="ru-RU" sz="11500" b="1" dirty="0" smtClean="0">
                <a:solidFill>
                  <a:schemeClr val="bg1"/>
                </a:solidFill>
              </a:rPr>
              <a:t>РЕШИТЕ</a:t>
            </a:r>
            <a:br>
              <a:rPr lang="ru-RU" sz="11500" b="1" dirty="0" smtClean="0">
                <a:solidFill>
                  <a:schemeClr val="bg1"/>
                </a:solidFill>
              </a:rPr>
            </a:br>
            <a:r>
              <a:rPr lang="ru-RU" sz="11500" b="1" dirty="0" smtClean="0">
                <a:solidFill>
                  <a:schemeClr val="bg1"/>
                </a:solidFill>
              </a:rPr>
              <a:t> КРОССВОРД</a:t>
            </a:r>
            <a:endParaRPr lang="ru-RU" sz="11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Прямоугольник 324"/>
          <p:cNvSpPr/>
          <p:nvPr/>
        </p:nvSpPr>
        <p:spPr>
          <a:xfrm>
            <a:off x="6809996" y="260648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26" name="Прямоугольник 325"/>
          <p:cNvSpPr/>
          <p:nvPr/>
        </p:nvSpPr>
        <p:spPr>
          <a:xfrm>
            <a:off x="6233932" y="260648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27" name="Прямоугольник 326"/>
          <p:cNvSpPr/>
          <p:nvPr/>
        </p:nvSpPr>
        <p:spPr>
          <a:xfrm>
            <a:off x="5657868" y="260648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28" name="Прямоугольник 327"/>
          <p:cNvSpPr/>
          <p:nvPr/>
        </p:nvSpPr>
        <p:spPr>
          <a:xfrm>
            <a:off x="5081804" y="260648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29" name="Прямоугольник 328"/>
          <p:cNvSpPr/>
          <p:nvPr/>
        </p:nvSpPr>
        <p:spPr>
          <a:xfrm>
            <a:off x="4505740" y="260648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30" name="Прямоугольник 329"/>
          <p:cNvSpPr/>
          <p:nvPr/>
        </p:nvSpPr>
        <p:spPr>
          <a:xfrm>
            <a:off x="3929676" y="260648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31" name="Прямоугольник 330"/>
          <p:cNvSpPr/>
          <p:nvPr/>
        </p:nvSpPr>
        <p:spPr>
          <a:xfrm>
            <a:off x="3353612" y="260648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32" name="Прямоугольник 331"/>
          <p:cNvSpPr/>
          <p:nvPr/>
        </p:nvSpPr>
        <p:spPr>
          <a:xfrm>
            <a:off x="2777548" y="260648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41" name="Прямоугольник 340"/>
          <p:cNvSpPr/>
          <p:nvPr/>
        </p:nvSpPr>
        <p:spPr>
          <a:xfrm>
            <a:off x="6233932" y="1052736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42" name="Прямоугольник 341"/>
          <p:cNvSpPr/>
          <p:nvPr/>
        </p:nvSpPr>
        <p:spPr>
          <a:xfrm>
            <a:off x="5657868" y="1052736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43" name="Прямоугольник 342"/>
          <p:cNvSpPr/>
          <p:nvPr/>
        </p:nvSpPr>
        <p:spPr>
          <a:xfrm>
            <a:off x="5081804" y="1052736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44" name="Прямоугольник 343"/>
          <p:cNvSpPr/>
          <p:nvPr/>
        </p:nvSpPr>
        <p:spPr>
          <a:xfrm>
            <a:off x="4505740" y="1052736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45" name="Прямоугольник 344"/>
          <p:cNvSpPr/>
          <p:nvPr/>
        </p:nvSpPr>
        <p:spPr>
          <a:xfrm>
            <a:off x="3929676" y="1052736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46" name="Прямоугольник 345"/>
          <p:cNvSpPr/>
          <p:nvPr/>
        </p:nvSpPr>
        <p:spPr>
          <a:xfrm>
            <a:off x="3353612" y="1052736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47" name="Прямоугольник 346"/>
          <p:cNvSpPr/>
          <p:nvPr/>
        </p:nvSpPr>
        <p:spPr>
          <a:xfrm>
            <a:off x="2777548" y="1052736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48" name="Прямоугольник 347"/>
          <p:cNvSpPr/>
          <p:nvPr/>
        </p:nvSpPr>
        <p:spPr>
          <a:xfrm>
            <a:off x="2201484" y="1052736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49" name="Прямоугольник 348"/>
          <p:cNvSpPr/>
          <p:nvPr/>
        </p:nvSpPr>
        <p:spPr>
          <a:xfrm>
            <a:off x="1625420" y="1052736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53" name="Прямоугольник 352"/>
          <p:cNvSpPr/>
          <p:nvPr/>
        </p:nvSpPr>
        <p:spPr>
          <a:xfrm>
            <a:off x="7962124" y="1844824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54" name="Прямоугольник 353"/>
          <p:cNvSpPr/>
          <p:nvPr/>
        </p:nvSpPr>
        <p:spPr>
          <a:xfrm>
            <a:off x="7386060" y="1844824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55" name="Прямоугольник 354"/>
          <p:cNvSpPr/>
          <p:nvPr/>
        </p:nvSpPr>
        <p:spPr>
          <a:xfrm>
            <a:off x="6809996" y="1844824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56" name="Прямоугольник 355"/>
          <p:cNvSpPr/>
          <p:nvPr/>
        </p:nvSpPr>
        <p:spPr>
          <a:xfrm>
            <a:off x="6233932" y="1844824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57" name="Прямоугольник 356"/>
          <p:cNvSpPr/>
          <p:nvPr/>
        </p:nvSpPr>
        <p:spPr>
          <a:xfrm>
            <a:off x="5657868" y="1844824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58" name="Прямоугольник 357"/>
          <p:cNvSpPr/>
          <p:nvPr/>
        </p:nvSpPr>
        <p:spPr>
          <a:xfrm>
            <a:off x="5081804" y="1844824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59" name="Прямоугольник 358"/>
          <p:cNvSpPr/>
          <p:nvPr/>
        </p:nvSpPr>
        <p:spPr>
          <a:xfrm>
            <a:off x="4505740" y="1844824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60" name="Прямоугольник 359"/>
          <p:cNvSpPr/>
          <p:nvPr/>
        </p:nvSpPr>
        <p:spPr>
          <a:xfrm>
            <a:off x="3929676" y="1844824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61" name="Прямоугольник 360"/>
          <p:cNvSpPr/>
          <p:nvPr/>
        </p:nvSpPr>
        <p:spPr>
          <a:xfrm>
            <a:off x="3353612" y="1844824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62" name="Прямоугольник 361"/>
          <p:cNvSpPr/>
          <p:nvPr/>
        </p:nvSpPr>
        <p:spPr>
          <a:xfrm>
            <a:off x="2777548" y="1844824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63" name="Прямоугольник 362"/>
          <p:cNvSpPr/>
          <p:nvPr/>
        </p:nvSpPr>
        <p:spPr>
          <a:xfrm>
            <a:off x="2201484" y="1844824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67" name="Прямоугольник 366"/>
          <p:cNvSpPr/>
          <p:nvPr/>
        </p:nvSpPr>
        <p:spPr>
          <a:xfrm>
            <a:off x="8538188" y="2636912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68" name="Прямоугольник 367"/>
          <p:cNvSpPr/>
          <p:nvPr/>
        </p:nvSpPr>
        <p:spPr>
          <a:xfrm>
            <a:off x="7962124" y="2636912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69" name="Прямоугольник 368"/>
          <p:cNvSpPr/>
          <p:nvPr/>
        </p:nvSpPr>
        <p:spPr>
          <a:xfrm>
            <a:off x="7386060" y="2636912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70" name="Прямоугольник 369"/>
          <p:cNvSpPr/>
          <p:nvPr/>
        </p:nvSpPr>
        <p:spPr>
          <a:xfrm>
            <a:off x="6809996" y="2636912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71" name="Прямоугольник 370"/>
          <p:cNvSpPr/>
          <p:nvPr/>
        </p:nvSpPr>
        <p:spPr>
          <a:xfrm>
            <a:off x="6233932" y="2636912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72" name="Прямоугольник 371"/>
          <p:cNvSpPr/>
          <p:nvPr/>
        </p:nvSpPr>
        <p:spPr>
          <a:xfrm>
            <a:off x="5657868" y="2636912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73" name="Прямоугольник 372"/>
          <p:cNvSpPr/>
          <p:nvPr/>
        </p:nvSpPr>
        <p:spPr>
          <a:xfrm>
            <a:off x="5081804" y="2636912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74" name="Прямоугольник 373"/>
          <p:cNvSpPr/>
          <p:nvPr/>
        </p:nvSpPr>
        <p:spPr>
          <a:xfrm>
            <a:off x="4505740" y="2636912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75" name="Прямоугольник 374"/>
          <p:cNvSpPr/>
          <p:nvPr/>
        </p:nvSpPr>
        <p:spPr>
          <a:xfrm>
            <a:off x="3929676" y="2636912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76" name="Прямоугольник 375"/>
          <p:cNvSpPr/>
          <p:nvPr/>
        </p:nvSpPr>
        <p:spPr>
          <a:xfrm>
            <a:off x="3353612" y="2636912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77" name="Прямоугольник 376"/>
          <p:cNvSpPr/>
          <p:nvPr/>
        </p:nvSpPr>
        <p:spPr>
          <a:xfrm>
            <a:off x="2777548" y="2636912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78" name="Прямоугольник 377"/>
          <p:cNvSpPr/>
          <p:nvPr/>
        </p:nvSpPr>
        <p:spPr>
          <a:xfrm>
            <a:off x="2201484" y="2636912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89" name="Прямоугольник 388"/>
          <p:cNvSpPr/>
          <p:nvPr/>
        </p:nvSpPr>
        <p:spPr>
          <a:xfrm>
            <a:off x="4505740" y="3429000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90" name="Прямоугольник 389"/>
          <p:cNvSpPr/>
          <p:nvPr/>
        </p:nvSpPr>
        <p:spPr>
          <a:xfrm>
            <a:off x="3929676" y="3429000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91" name="Прямоугольник 390"/>
          <p:cNvSpPr/>
          <p:nvPr/>
        </p:nvSpPr>
        <p:spPr>
          <a:xfrm>
            <a:off x="3353612" y="3429000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92" name="Прямоугольник 391"/>
          <p:cNvSpPr/>
          <p:nvPr/>
        </p:nvSpPr>
        <p:spPr>
          <a:xfrm>
            <a:off x="2777548" y="3429000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93" name="Прямоугольник 392"/>
          <p:cNvSpPr/>
          <p:nvPr/>
        </p:nvSpPr>
        <p:spPr>
          <a:xfrm>
            <a:off x="2201484" y="3429000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94" name="Прямоугольник 393"/>
          <p:cNvSpPr/>
          <p:nvPr/>
        </p:nvSpPr>
        <p:spPr>
          <a:xfrm>
            <a:off x="1625420" y="3429000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95" name="Прямоугольник 394"/>
          <p:cNvSpPr/>
          <p:nvPr/>
        </p:nvSpPr>
        <p:spPr>
          <a:xfrm>
            <a:off x="1049356" y="3429000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02" name="Прямоугольник 401"/>
          <p:cNvSpPr/>
          <p:nvPr/>
        </p:nvSpPr>
        <p:spPr>
          <a:xfrm>
            <a:off x="5657868" y="4221088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03" name="Прямоугольник 402"/>
          <p:cNvSpPr/>
          <p:nvPr/>
        </p:nvSpPr>
        <p:spPr>
          <a:xfrm>
            <a:off x="5081804" y="4221088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04" name="Прямоугольник 403"/>
          <p:cNvSpPr/>
          <p:nvPr/>
        </p:nvSpPr>
        <p:spPr>
          <a:xfrm>
            <a:off x="4505740" y="4221088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05" name="Прямоугольник 404"/>
          <p:cNvSpPr/>
          <p:nvPr/>
        </p:nvSpPr>
        <p:spPr>
          <a:xfrm>
            <a:off x="3929676" y="4221088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06" name="Прямоугольник 405"/>
          <p:cNvSpPr/>
          <p:nvPr/>
        </p:nvSpPr>
        <p:spPr>
          <a:xfrm>
            <a:off x="3353612" y="4221088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07" name="Прямоугольник 406"/>
          <p:cNvSpPr/>
          <p:nvPr/>
        </p:nvSpPr>
        <p:spPr>
          <a:xfrm>
            <a:off x="2777548" y="4221088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408" name="Прямоугольник 407"/>
          <p:cNvSpPr/>
          <p:nvPr/>
        </p:nvSpPr>
        <p:spPr>
          <a:xfrm>
            <a:off x="2201484" y="4221088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09" name="Прямоугольник 408"/>
          <p:cNvSpPr/>
          <p:nvPr/>
        </p:nvSpPr>
        <p:spPr>
          <a:xfrm>
            <a:off x="1625420" y="4221088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10" name="Прямоугольник 409"/>
          <p:cNvSpPr/>
          <p:nvPr/>
        </p:nvSpPr>
        <p:spPr>
          <a:xfrm>
            <a:off x="1049356" y="4221088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21" name="Прямоугольник 420"/>
          <p:cNvSpPr/>
          <p:nvPr/>
        </p:nvSpPr>
        <p:spPr>
          <a:xfrm>
            <a:off x="3353612" y="5013176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22" name="Прямоугольник 421"/>
          <p:cNvSpPr/>
          <p:nvPr/>
        </p:nvSpPr>
        <p:spPr>
          <a:xfrm>
            <a:off x="2777548" y="5013176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423" name="Прямоугольник 422"/>
          <p:cNvSpPr/>
          <p:nvPr/>
        </p:nvSpPr>
        <p:spPr>
          <a:xfrm>
            <a:off x="2201484" y="5013176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24" name="Прямоугольник 423"/>
          <p:cNvSpPr/>
          <p:nvPr/>
        </p:nvSpPr>
        <p:spPr>
          <a:xfrm>
            <a:off x="1625420" y="5013176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25" name="Прямоугольник 424"/>
          <p:cNvSpPr/>
          <p:nvPr/>
        </p:nvSpPr>
        <p:spPr>
          <a:xfrm>
            <a:off x="1049356" y="5013176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26" name="Прямоугольник 425"/>
          <p:cNvSpPr/>
          <p:nvPr/>
        </p:nvSpPr>
        <p:spPr>
          <a:xfrm>
            <a:off x="473292" y="5805264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32" name="Прямоугольник 431"/>
          <p:cNvSpPr/>
          <p:nvPr/>
        </p:nvSpPr>
        <p:spPr>
          <a:xfrm>
            <a:off x="5657868" y="5805264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33" name="Прямоугольник 432"/>
          <p:cNvSpPr/>
          <p:nvPr/>
        </p:nvSpPr>
        <p:spPr>
          <a:xfrm>
            <a:off x="5081804" y="5805264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34" name="Прямоугольник 433"/>
          <p:cNvSpPr/>
          <p:nvPr/>
        </p:nvSpPr>
        <p:spPr>
          <a:xfrm>
            <a:off x="4505740" y="5805264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35" name="Прямоугольник 434"/>
          <p:cNvSpPr/>
          <p:nvPr/>
        </p:nvSpPr>
        <p:spPr>
          <a:xfrm>
            <a:off x="3929676" y="5805264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36" name="Прямоугольник 435"/>
          <p:cNvSpPr/>
          <p:nvPr/>
        </p:nvSpPr>
        <p:spPr>
          <a:xfrm>
            <a:off x="3353612" y="5805264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37" name="Прямоугольник 436"/>
          <p:cNvSpPr/>
          <p:nvPr/>
        </p:nvSpPr>
        <p:spPr>
          <a:xfrm>
            <a:off x="2777548" y="5805264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438" name="Прямоугольник 437"/>
          <p:cNvSpPr/>
          <p:nvPr/>
        </p:nvSpPr>
        <p:spPr>
          <a:xfrm>
            <a:off x="2201484" y="5805264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39" name="Прямоугольник 438"/>
          <p:cNvSpPr/>
          <p:nvPr/>
        </p:nvSpPr>
        <p:spPr>
          <a:xfrm>
            <a:off x="1625420" y="5805264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40" name="Прямоугольник 439"/>
          <p:cNvSpPr/>
          <p:nvPr/>
        </p:nvSpPr>
        <p:spPr>
          <a:xfrm>
            <a:off x="1049356" y="5805264"/>
            <a:ext cx="576064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41" name="TextBox 440"/>
          <p:cNvSpPr txBox="1"/>
          <p:nvPr/>
        </p:nvSpPr>
        <p:spPr>
          <a:xfrm>
            <a:off x="5585860" y="8367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/>
          </a:p>
        </p:txBody>
      </p:sp>
      <p:sp>
        <p:nvSpPr>
          <p:cNvPr id="442" name="TextBox 441"/>
          <p:cNvSpPr txBox="1"/>
          <p:nvPr/>
        </p:nvSpPr>
        <p:spPr>
          <a:xfrm>
            <a:off x="2777548" y="306152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П   А  Р   А   Б  О  Л  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43" name="TextBox 442"/>
          <p:cNvSpPr txBox="1"/>
          <p:nvPr/>
        </p:nvSpPr>
        <p:spPr>
          <a:xfrm>
            <a:off x="1718184" y="1052736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У  Р   А   В  Н  Е   Н  И  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44" name="TextBox 443"/>
          <p:cNvSpPr txBox="1"/>
          <p:nvPr/>
        </p:nvSpPr>
        <p:spPr>
          <a:xfrm>
            <a:off x="2254492" y="1863825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П  Р   И   В  Е   Д  Е   Н  Н  О  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45" name="TextBox 444"/>
          <p:cNvSpPr txBox="1"/>
          <p:nvPr/>
        </p:nvSpPr>
        <p:spPr>
          <a:xfrm>
            <a:off x="2267744" y="2636912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Р   А  Ц  И  О   Н  А  </a:t>
            </a:r>
            <a:r>
              <a:rPr lang="ru-RU" sz="4000" b="1" smtClean="0">
                <a:solidFill>
                  <a:schemeClr val="bg1"/>
                </a:solidFill>
              </a:rPr>
              <a:t>Л  Ь   </a:t>
            </a:r>
            <a:r>
              <a:rPr lang="ru-RU" sz="4000" b="1" dirty="0" smtClean="0">
                <a:solidFill>
                  <a:schemeClr val="bg1"/>
                </a:solidFill>
              </a:rPr>
              <a:t>Н  О  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46" name="TextBox 445"/>
          <p:cNvSpPr txBox="1"/>
          <p:nvPr/>
        </p:nvSpPr>
        <p:spPr>
          <a:xfrm>
            <a:off x="1036104" y="3455504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Ф  О   Р  М  У  Л  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47" name="TextBox 446"/>
          <p:cNvSpPr txBox="1"/>
          <p:nvPr/>
        </p:nvSpPr>
        <p:spPr>
          <a:xfrm>
            <a:off x="1128868" y="4260844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Г   И  П   Е  Р   Б   О  Л  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48" name="TextBox 447"/>
          <p:cNvSpPr txBox="1"/>
          <p:nvPr/>
        </p:nvSpPr>
        <p:spPr>
          <a:xfrm>
            <a:off x="1128868" y="5026428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В   И  Е   Т  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49" name="TextBox 448"/>
          <p:cNvSpPr txBox="1"/>
          <p:nvPr/>
        </p:nvSpPr>
        <p:spPr>
          <a:xfrm>
            <a:off x="532048" y="5818516"/>
            <a:ext cx="5701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К   В  А  Д   Р  А   Т  Н  О  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50" name="Прямоугольник 449"/>
          <p:cNvSpPr/>
          <p:nvPr/>
        </p:nvSpPr>
        <p:spPr>
          <a:xfrm>
            <a:off x="2273492" y="404664"/>
            <a:ext cx="36004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6600"/>
                </a:solidFill>
              </a:rPr>
              <a:t>1</a:t>
            </a:r>
            <a:endParaRPr lang="ru-RU" sz="3200" b="1" dirty="0">
              <a:solidFill>
                <a:srgbClr val="006600"/>
              </a:solidFill>
            </a:endParaRPr>
          </a:p>
        </p:txBody>
      </p:sp>
      <p:sp>
        <p:nvSpPr>
          <p:cNvPr id="451" name="Прямоугольник 450"/>
          <p:cNvSpPr/>
          <p:nvPr/>
        </p:nvSpPr>
        <p:spPr>
          <a:xfrm>
            <a:off x="1193372" y="1196752"/>
            <a:ext cx="36004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6600"/>
                </a:solidFill>
              </a:rPr>
              <a:t>2</a:t>
            </a:r>
            <a:endParaRPr lang="ru-RU" sz="3200" b="1" dirty="0">
              <a:solidFill>
                <a:srgbClr val="006600"/>
              </a:solidFill>
            </a:endParaRPr>
          </a:p>
        </p:txBody>
      </p:sp>
      <p:sp>
        <p:nvSpPr>
          <p:cNvPr id="452" name="Прямоугольник 451"/>
          <p:cNvSpPr/>
          <p:nvPr/>
        </p:nvSpPr>
        <p:spPr>
          <a:xfrm>
            <a:off x="1769436" y="1916832"/>
            <a:ext cx="36004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6600"/>
                </a:solidFill>
              </a:rPr>
              <a:t>3</a:t>
            </a:r>
            <a:endParaRPr lang="ru-RU" sz="3200" b="1" dirty="0">
              <a:solidFill>
                <a:srgbClr val="006600"/>
              </a:solidFill>
            </a:endParaRPr>
          </a:p>
        </p:txBody>
      </p:sp>
      <p:sp>
        <p:nvSpPr>
          <p:cNvPr id="453" name="Прямоугольник 452"/>
          <p:cNvSpPr/>
          <p:nvPr/>
        </p:nvSpPr>
        <p:spPr>
          <a:xfrm>
            <a:off x="1769436" y="2708920"/>
            <a:ext cx="36004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6600"/>
                </a:solidFill>
              </a:rPr>
              <a:t>4</a:t>
            </a:r>
            <a:endParaRPr lang="ru-RU" sz="3200" b="1" dirty="0">
              <a:solidFill>
                <a:srgbClr val="006600"/>
              </a:solidFill>
            </a:endParaRPr>
          </a:p>
        </p:txBody>
      </p:sp>
      <p:sp>
        <p:nvSpPr>
          <p:cNvPr id="454" name="Прямоугольник 453"/>
          <p:cNvSpPr/>
          <p:nvPr/>
        </p:nvSpPr>
        <p:spPr>
          <a:xfrm>
            <a:off x="617308" y="3501008"/>
            <a:ext cx="36004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6600"/>
                </a:solidFill>
              </a:rPr>
              <a:t>5</a:t>
            </a:r>
            <a:endParaRPr lang="ru-RU" sz="3200" b="1" dirty="0">
              <a:solidFill>
                <a:srgbClr val="006600"/>
              </a:solidFill>
            </a:endParaRPr>
          </a:p>
        </p:txBody>
      </p:sp>
      <p:sp>
        <p:nvSpPr>
          <p:cNvPr id="455" name="Прямоугольник 454"/>
          <p:cNvSpPr/>
          <p:nvPr/>
        </p:nvSpPr>
        <p:spPr>
          <a:xfrm>
            <a:off x="636308" y="4306348"/>
            <a:ext cx="36004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6600"/>
                </a:solidFill>
              </a:rPr>
              <a:t>6</a:t>
            </a:r>
            <a:endParaRPr lang="ru-RU" sz="3200" b="1" dirty="0">
              <a:solidFill>
                <a:srgbClr val="006600"/>
              </a:solidFill>
            </a:endParaRPr>
          </a:p>
        </p:txBody>
      </p:sp>
      <p:sp>
        <p:nvSpPr>
          <p:cNvPr id="456" name="Прямоугольник 455"/>
          <p:cNvSpPr/>
          <p:nvPr/>
        </p:nvSpPr>
        <p:spPr>
          <a:xfrm>
            <a:off x="617308" y="5157192"/>
            <a:ext cx="36004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6600"/>
                </a:solidFill>
              </a:rPr>
              <a:t>7</a:t>
            </a:r>
            <a:endParaRPr lang="ru-RU" sz="3200" b="1" dirty="0">
              <a:solidFill>
                <a:srgbClr val="006600"/>
              </a:solidFill>
            </a:endParaRPr>
          </a:p>
        </p:txBody>
      </p:sp>
      <p:sp>
        <p:nvSpPr>
          <p:cNvPr id="457" name="Прямоугольник 456"/>
          <p:cNvSpPr/>
          <p:nvPr/>
        </p:nvSpPr>
        <p:spPr>
          <a:xfrm>
            <a:off x="81508" y="5922776"/>
            <a:ext cx="36004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6600"/>
                </a:solidFill>
              </a:rPr>
              <a:t>8</a:t>
            </a:r>
            <a:endParaRPr lang="ru-RU" sz="3200" b="1" dirty="0">
              <a:solidFill>
                <a:srgbClr val="006600"/>
              </a:solidFill>
            </a:endParaRPr>
          </a:p>
        </p:txBody>
      </p:sp>
      <p:sp>
        <p:nvSpPr>
          <p:cNvPr id="458" name="Прямоугольник 457"/>
          <p:cNvSpPr/>
          <p:nvPr/>
        </p:nvSpPr>
        <p:spPr>
          <a:xfrm>
            <a:off x="2771800" y="260648"/>
            <a:ext cx="576064" cy="7920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П</a:t>
            </a:r>
            <a:endParaRPr lang="ru-RU" sz="4000" b="1" dirty="0"/>
          </a:p>
        </p:txBody>
      </p:sp>
      <p:sp>
        <p:nvSpPr>
          <p:cNvPr id="459" name="Прямоугольник 458"/>
          <p:cNvSpPr/>
          <p:nvPr/>
        </p:nvSpPr>
        <p:spPr>
          <a:xfrm>
            <a:off x="2771800" y="5805264"/>
            <a:ext cx="576064" cy="7920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Р</a:t>
            </a:r>
            <a:endParaRPr lang="ru-RU" sz="4000" b="1" dirty="0"/>
          </a:p>
        </p:txBody>
      </p:sp>
      <p:sp>
        <p:nvSpPr>
          <p:cNvPr id="460" name="Прямоугольник 459"/>
          <p:cNvSpPr/>
          <p:nvPr/>
        </p:nvSpPr>
        <p:spPr>
          <a:xfrm>
            <a:off x="2771800" y="5013176"/>
            <a:ext cx="576064" cy="7920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Т</a:t>
            </a:r>
            <a:endParaRPr lang="ru-RU" sz="4000" b="1" dirty="0"/>
          </a:p>
        </p:txBody>
      </p:sp>
      <p:sp>
        <p:nvSpPr>
          <p:cNvPr id="461" name="Прямоугольник 460"/>
          <p:cNvSpPr/>
          <p:nvPr/>
        </p:nvSpPr>
        <p:spPr>
          <a:xfrm>
            <a:off x="2771800" y="4221088"/>
            <a:ext cx="576064" cy="7920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Е</a:t>
            </a:r>
            <a:endParaRPr lang="ru-RU" sz="4000" b="1" dirty="0"/>
          </a:p>
        </p:txBody>
      </p:sp>
      <p:sp>
        <p:nvSpPr>
          <p:cNvPr id="462" name="Прямоугольник 461"/>
          <p:cNvSpPr/>
          <p:nvPr/>
        </p:nvSpPr>
        <p:spPr>
          <a:xfrm>
            <a:off x="2771800" y="3429000"/>
            <a:ext cx="576064" cy="7920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М</a:t>
            </a:r>
            <a:endParaRPr lang="ru-RU" sz="4000" b="1" dirty="0"/>
          </a:p>
        </p:txBody>
      </p:sp>
      <p:sp>
        <p:nvSpPr>
          <p:cNvPr id="463" name="Прямоугольник 462"/>
          <p:cNvSpPr/>
          <p:nvPr/>
        </p:nvSpPr>
        <p:spPr>
          <a:xfrm>
            <a:off x="2771800" y="1844824"/>
            <a:ext cx="576064" cy="7920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Р</a:t>
            </a:r>
            <a:endParaRPr lang="ru-RU" sz="4000" b="1" dirty="0"/>
          </a:p>
        </p:txBody>
      </p:sp>
      <p:sp>
        <p:nvSpPr>
          <p:cNvPr id="464" name="Прямоугольник 463"/>
          <p:cNvSpPr/>
          <p:nvPr/>
        </p:nvSpPr>
        <p:spPr>
          <a:xfrm>
            <a:off x="2771800" y="2636912"/>
            <a:ext cx="576064" cy="7920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А</a:t>
            </a:r>
            <a:endParaRPr lang="ru-RU" sz="4000" b="1" dirty="0"/>
          </a:p>
        </p:txBody>
      </p:sp>
      <p:sp>
        <p:nvSpPr>
          <p:cNvPr id="465" name="Прямоугольник 464"/>
          <p:cNvSpPr/>
          <p:nvPr/>
        </p:nvSpPr>
        <p:spPr>
          <a:xfrm>
            <a:off x="2771800" y="1052736"/>
            <a:ext cx="576064" cy="7920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А</a:t>
            </a:r>
            <a:endParaRPr lang="ru-RU" sz="4000" b="1" dirty="0"/>
          </a:p>
        </p:txBody>
      </p:sp>
      <p:sp>
        <p:nvSpPr>
          <p:cNvPr id="466" name="Прямоугольник 465"/>
          <p:cNvSpPr/>
          <p:nvPr/>
        </p:nvSpPr>
        <p:spPr>
          <a:xfrm>
            <a:off x="1619672" y="1052736"/>
            <a:ext cx="576064" cy="7920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У</a:t>
            </a:r>
            <a:endParaRPr lang="ru-RU" sz="4000" b="1" dirty="0"/>
          </a:p>
        </p:txBody>
      </p:sp>
      <p:sp>
        <p:nvSpPr>
          <p:cNvPr id="467" name="Прямоугольник 466"/>
          <p:cNvSpPr/>
          <p:nvPr/>
        </p:nvSpPr>
        <p:spPr>
          <a:xfrm>
            <a:off x="2195736" y="1052736"/>
            <a:ext cx="576064" cy="7920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Р</a:t>
            </a:r>
            <a:endParaRPr lang="ru-RU" sz="4000" b="1" dirty="0"/>
          </a:p>
        </p:txBody>
      </p:sp>
      <p:sp>
        <p:nvSpPr>
          <p:cNvPr id="468" name="Прямоугольник 467"/>
          <p:cNvSpPr/>
          <p:nvPr/>
        </p:nvSpPr>
        <p:spPr>
          <a:xfrm>
            <a:off x="3347864" y="1052736"/>
            <a:ext cx="576064" cy="7920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В</a:t>
            </a:r>
            <a:endParaRPr lang="ru-RU" sz="4000" b="1" dirty="0"/>
          </a:p>
        </p:txBody>
      </p:sp>
      <p:sp>
        <p:nvSpPr>
          <p:cNvPr id="469" name="Прямоугольник 468"/>
          <p:cNvSpPr/>
          <p:nvPr/>
        </p:nvSpPr>
        <p:spPr>
          <a:xfrm>
            <a:off x="3923928" y="1052736"/>
            <a:ext cx="576064" cy="7920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Н</a:t>
            </a:r>
            <a:endParaRPr lang="ru-RU" sz="4000" b="1" dirty="0"/>
          </a:p>
        </p:txBody>
      </p:sp>
      <p:sp>
        <p:nvSpPr>
          <p:cNvPr id="470" name="Прямоугольник 469"/>
          <p:cNvSpPr/>
          <p:nvPr/>
        </p:nvSpPr>
        <p:spPr>
          <a:xfrm>
            <a:off x="4499992" y="1052736"/>
            <a:ext cx="576064" cy="7920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Е</a:t>
            </a:r>
            <a:endParaRPr lang="ru-RU" sz="4000" b="1" dirty="0"/>
          </a:p>
        </p:txBody>
      </p:sp>
      <p:sp>
        <p:nvSpPr>
          <p:cNvPr id="471" name="Прямоугольник 470"/>
          <p:cNvSpPr/>
          <p:nvPr/>
        </p:nvSpPr>
        <p:spPr>
          <a:xfrm>
            <a:off x="5076056" y="1052736"/>
            <a:ext cx="576064" cy="7920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Н</a:t>
            </a:r>
            <a:endParaRPr lang="ru-RU" sz="4000" b="1" dirty="0"/>
          </a:p>
        </p:txBody>
      </p:sp>
      <p:sp>
        <p:nvSpPr>
          <p:cNvPr id="472" name="Прямоугольник 471"/>
          <p:cNvSpPr/>
          <p:nvPr/>
        </p:nvSpPr>
        <p:spPr>
          <a:xfrm>
            <a:off x="5652120" y="1052736"/>
            <a:ext cx="576064" cy="7920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И</a:t>
            </a:r>
            <a:endParaRPr lang="ru-RU" sz="4000" b="1" dirty="0"/>
          </a:p>
        </p:txBody>
      </p:sp>
      <p:sp>
        <p:nvSpPr>
          <p:cNvPr id="473" name="Прямоугольник 472"/>
          <p:cNvSpPr/>
          <p:nvPr/>
        </p:nvSpPr>
        <p:spPr>
          <a:xfrm>
            <a:off x="6228184" y="1052736"/>
            <a:ext cx="576064" cy="7920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Е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4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4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" grpId="0"/>
      <p:bldP spid="443" grpId="0"/>
      <p:bldP spid="444" grpId="0"/>
      <p:bldP spid="445" grpId="0"/>
      <p:bldP spid="446" grpId="0"/>
      <p:bldP spid="447" grpId="0"/>
      <p:bldP spid="448" grpId="0"/>
      <p:bldP spid="449" grpId="0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7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736"/>
            <a:ext cx="9144000" cy="392909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УРАВНЕНИЯ </a:t>
            </a:r>
            <a:br>
              <a:rPr lang="ru-RU" sz="8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8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</a:t>
            </a:r>
            <a:br>
              <a:rPr lang="ru-RU" sz="8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8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ПАРАМЕТРОМ</a:t>
            </a:r>
            <a:endParaRPr lang="ru-RU" sz="8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00108"/>
            <a:ext cx="9144000" cy="392909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</a:rPr>
              <a:t>Проверка </a:t>
            </a:r>
            <a:br>
              <a:rPr lang="ru-RU" sz="7200" b="1" dirty="0" smtClean="0">
                <a:solidFill>
                  <a:schemeClr val="bg1"/>
                </a:solidFill>
              </a:rPr>
            </a:br>
            <a:r>
              <a:rPr lang="ru-RU" sz="7200" b="1" dirty="0" smtClean="0">
                <a:solidFill>
                  <a:schemeClr val="bg1"/>
                </a:solidFill>
              </a:rPr>
              <a:t>домашнего  задания</a:t>
            </a:r>
            <a:endParaRPr lang="ru-RU" sz="7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00108"/>
            <a:ext cx="9144000" cy="392909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Физкультминутка</a:t>
            </a:r>
            <a:endParaRPr lang="ru-RU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фильм 2">
            <a:hlinkClick r:id="rId2" action="ppaction://hlinkfile" highlightClick="1"/>
          </p:cNvPr>
          <p:cNvSpPr/>
          <p:nvPr/>
        </p:nvSpPr>
        <p:spPr>
          <a:xfrm>
            <a:off x="7596336" y="5445224"/>
            <a:ext cx="1042416" cy="1042416"/>
          </a:xfrm>
          <a:prstGeom prst="actionButtonMovi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Домашнее задание:</a:t>
            </a:r>
            <a:br>
              <a:rPr lang="ru-RU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7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7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910" y="2857496"/>
            <a:ext cx="82153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Прочитать п.27 и разобрать примеры 1и2,  №645(</a:t>
            </a:r>
            <a:r>
              <a:rPr lang="ru-RU" sz="4000" b="1" dirty="0" err="1" smtClean="0">
                <a:solidFill>
                  <a:schemeClr val="bg1"/>
                </a:solidFill>
              </a:rPr>
              <a:t>а,в</a:t>
            </a:r>
            <a:r>
              <a:rPr lang="ru-RU" sz="4000" b="1" dirty="0" smtClean="0">
                <a:solidFill>
                  <a:schemeClr val="bg1"/>
                </a:solidFill>
              </a:rPr>
              <a:t>), №704.</a:t>
            </a:r>
          </a:p>
          <a:p>
            <a:endParaRPr lang="ru-RU" sz="4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СПАСИБО </a:t>
            </a:r>
            <a:br>
              <a:rPr lang="ru-RU" sz="9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</a:br>
            <a:r>
              <a:rPr lang="ru-RU" sz="9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за внимание!</a:t>
            </a:r>
            <a:endParaRPr lang="ru-RU" sz="9600" b="1" dirty="0">
              <a:solidFill>
                <a:schemeClr val="bg1"/>
              </a:solidFill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643966" cy="6858000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chemeClr val="bg1"/>
                </a:solidFill>
              </a:rPr>
              <a:t>№1. </a:t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Географические названия столиц зарубежных стран употребляются без перевода на русский язык. </a:t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Например, столицу Ирландии – </a:t>
            </a:r>
            <a:r>
              <a:rPr lang="en-US" sz="3600" dirty="0" smtClean="0">
                <a:solidFill>
                  <a:schemeClr val="bg1"/>
                </a:solidFill>
              </a:rPr>
              <a:t>Dublin</a:t>
            </a:r>
            <a:r>
              <a:rPr lang="ru-RU" sz="3600" dirty="0" smtClean="0">
                <a:solidFill>
                  <a:schemeClr val="bg1"/>
                </a:solidFill>
              </a:rPr>
              <a:t>, мы называем Дублин, даже не задумываясь, что при дословном переводе это название означает -  «темная заводь».</a:t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Решите уравнения. </a:t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По совпадающим множествам решений соотнесите названия столиц некоторых стран с их дословными переводами.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2451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5357818" y="285728"/>
            <a:ext cx="1928826" cy="714356"/>
          </a:xfrm>
          <a:prstGeom prst="plaque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Рейкьявик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744" y="1214422"/>
            <a:ext cx="514350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0"/>
            <a:ext cx="8429652" cy="674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714356"/>
            <a:ext cx="457200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4857752" y="0"/>
            <a:ext cx="3714744" cy="1285860"/>
          </a:xfrm>
          <a:prstGeom prst="flowChartPunchedTape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  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«Дымящаяся бухта»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72264" cy="677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066" y="1000108"/>
            <a:ext cx="4071934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5500694" y="500042"/>
            <a:ext cx="3000396" cy="785818"/>
          </a:xfrm>
          <a:prstGeom prst="plaque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 Манила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14488"/>
            <a:ext cx="8902233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2" t="18442" r="43008" b="9610"/>
          <a:stretch>
            <a:fillRect/>
          </a:stretch>
        </p:blipFill>
        <p:spPr bwMode="auto">
          <a:xfrm flipH="1">
            <a:off x="5000628" y="785794"/>
            <a:ext cx="414337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179512" y="188640"/>
            <a:ext cx="8316416" cy="1071546"/>
          </a:xfrm>
          <a:prstGeom prst="flowChartPunchedTape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dirty="0" smtClean="0"/>
              <a:t> «Место, где в изобилии растут деревья индиго»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7076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68" y="3143248"/>
            <a:ext cx="5572132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6072198" y="357166"/>
            <a:ext cx="2500330" cy="1071570"/>
          </a:xfrm>
          <a:prstGeom prst="plaque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Джакарта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5072065" cy="682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3" t="27532" r="40649" b="18923"/>
          <a:stretch>
            <a:fillRect/>
          </a:stretch>
        </p:blipFill>
        <p:spPr bwMode="auto">
          <a:xfrm>
            <a:off x="4000496" y="2000240"/>
            <a:ext cx="5143504" cy="435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4500562" y="285728"/>
            <a:ext cx="3929090" cy="1571612"/>
          </a:xfrm>
          <a:prstGeom prst="flowChartPunchedTape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dirty="0" smtClean="0"/>
              <a:t> «Могущественное </a:t>
            </a:r>
          </a:p>
          <a:p>
            <a:pPr algn="ctr"/>
            <a:r>
              <a:rPr lang="ru-RU" sz="2800" dirty="0" smtClean="0"/>
              <a:t>процветание»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214</Words>
  <Application>Microsoft Office PowerPoint</Application>
  <PresentationFormat>Экран (4:3)</PresentationFormat>
  <Paragraphs>63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Проверка  домашнего  задания</vt:lpstr>
      <vt:lpstr>№1.  Географические названия столиц зарубежных стран употребляются без перевода на русский язык.  Например, столицу Ирландии – Dublin, мы называем Дублин, даже не задумываясь, что при дословном переводе это название означает -  «темная заводь». Решите уравнения.  По совпадающим множествам решений соотнесите названия столиц некоторых стран с их дословными переводами.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РЕШИТЕ  КРОССВОРД</vt:lpstr>
      <vt:lpstr>Презентация PowerPoint</vt:lpstr>
      <vt:lpstr>УРАВНЕНИЯ  С  ПАРАМЕТРОМ</vt:lpstr>
      <vt:lpstr>Презентация PowerPoint</vt:lpstr>
      <vt:lpstr>Презентация PowerPoint</vt:lpstr>
      <vt:lpstr>Физкультминутка</vt:lpstr>
      <vt:lpstr>Презентация PowerPoint</vt:lpstr>
      <vt:lpstr>Домашнее задание:    </vt:lpstr>
      <vt:lpstr>СПАСИБО 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school</dc:creator>
  <cp:lastModifiedBy>Анастасия Черепнева</cp:lastModifiedBy>
  <cp:revision>21</cp:revision>
  <dcterms:created xsi:type="dcterms:W3CDTF">2013-02-17T14:48:09Z</dcterms:created>
  <dcterms:modified xsi:type="dcterms:W3CDTF">2014-07-21T10:48:52Z</dcterms:modified>
</cp:coreProperties>
</file>