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3366FF"/>
    <a:srgbClr val="FF66FF"/>
    <a:srgbClr val="66FF33"/>
    <a:srgbClr val="6600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27246-8781-4DE9-9133-F6798F8BA50C}" type="datetimeFigureOut">
              <a:rPr lang="ru-RU" smtClean="0"/>
              <a:pPr/>
              <a:t>25.12.2007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3454-1BB4-46F9-A6D5-7C96316E7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200" dirty="0" smtClean="0"/>
              <a:t>Редкие   растения  </a:t>
            </a:r>
            <a:br>
              <a:rPr lang="ru-RU" sz="7200" dirty="0" smtClean="0"/>
            </a:br>
            <a:r>
              <a:rPr lang="ru-RU" sz="7200" dirty="0" smtClean="0"/>
              <a:t>яра </a:t>
            </a:r>
            <a:br>
              <a:rPr lang="ru-RU" sz="7200" dirty="0" smtClean="0"/>
            </a:br>
            <a:r>
              <a:rPr lang="ru-RU" sz="7200" dirty="0" err="1"/>
              <a:t>Б</a:t>
            </a:r>
            <a:r>
              <a:rPr lang="ru-RU" sz="7200" dirty="0" err="1" smtClean="0"/>
              <a:t>атыр-тау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Сухоцвет  однолетник.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123\Suxocvet_odnoletni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929487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Чина   лесная.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123\Jina_lesna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7" y="1214422"/>
            <a:ext cx="571504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Медуница   неясная.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Pulmonaria</a:t>
            </a:r>
            <a:r>
              <a:rPr lang="en-US" dirty="0" smtClean="0"/>
              <a:t>   </a:t>
            </a:r>
            <a:r>
              <a:rPr lang="en-US" dirty="0" err="1" smtClean="0"/>
              <a:t>obscura</a:t>
            </a:r>
            <a:r>
              <a:rPr lang="en-US" dirty="0" smtClean="0"/>
              <a:t> Dum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123\Medunic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3"/>
            <a:ext cx="4929223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Рябчик   </a:t>
            </a:r>
            <a:r>
              <a:rPr lang="ru-RU" b="1" i="1" dirty="0" err="1" smtClean="0"/>
              <a:t>шахматовидный</a:t>
            </a:r>
            <a:r>
              <a:rPr lang="ru-RU" b="1" i="1" dirty="0" smtClean="0"/>
              <a:t>.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123\R8bjik_ha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7" y="1071546"/>
            <a:ext cx="4714908" cy="557216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Возле   яра </a:t>
            </a:r>
            <a:r>
              <a:rPr lang="ru-RU" dirty="0" err="1" smtClean="0"/>
              <a:t>Батыр-тау</a:t>
            </a:r>
            <a:r>
              <a:rPr lang="ru-RU" dirty="0" smtClean="0"/>
              <a:t>  протекает  река  </a:t>
            </a:r>
            <a:r>
              <a:rPr lang="ru-RU" dirty="0" err="1" smtClean="0"/>
              <a:t>Гумбейка.Ее</a:t>
            </a:r>
            <a:r>
              <a:rPr lang="ru-RU" dirty="0" smtClean="0"/>
              <a:t> протяженность  по </a:t>
            </a:r>
            <a:r>
              <a:rPr lang="ru-RU" dirty="0" err="1"/>
              <a:t>Н</a:t>
            </a:r>
            <a:r>
              <a:rPr lang="ru-RU" dirty="0" err="1" smtClean="0"/>
              <a:t>агайбакскому</a:t>
            </a:r>
            <a:r>
              <a:rPr lang="ru-RU" dirty="0" smtClean="0"/>
              <a:t> району 202 </a:t>
            </a:r>
            <a:r>
              <a:rPr lang="ru-RU" dirty="0" err="1" smtClean="0"/>
              <a:t>километра.У</a:t>
            </a:r>
            <a:r>
              <a:rPr lang="ru-RU" dirty="0" smtClean="0"/>
              <a:t> подножья горы русло реки  делает  </a:t>
            </a:r>
            <a:r>
              <a:rPr lang="ru-RU" dirty="0" err="1" smtClean="0"/>
              <a:t>петлю.Глубина</a:t>
            </a:r>
            <a:r>
              <a:rPr lang="ru-RU" dirty="0" smtClean="0"/>
              <a:t> реки  до 4 </a:t>
            </a:r>
            <a:r>
              <a:rPr lang="ru-RU" dirty="0" err="1" smtClean="0"/>
              <a:t>метров.На</a:t>
            </a:r>
            <a:r>
              <a:rPr lang="ru-RU" dirty="0" smtClean="0"/>
              <a:t> илистом   грунте обитает  </a:t>
            </a:r>
            <a:r>
              <a:rPr lang="ru-RU" i="1" dirty="0" smtClean="0"/>
              <a:t>кувшинка </a:t>
            </a:r>
            <a:r>
              <a:rPr lang="ru-RU" i="1" dirty="0" err="1" smtClean="0"/>
              <a:t>белая,кубышка</a:t>
            </a:r>
            <a:r>
              <a:rPr lang="ru-RU" i="1" dirty="0" smtClean="0"/>
              <a:t> </a:t>
            </a:r>
            <a:r>
              <a:rPr lang="ru-RU" i="1" dirty="0" err="1" smtClean="0"/>
              <a:t>желтая</a:t>
            </a:r>
            <a:r>
              <a:rPr lang="ru-RU" dirty="0" err="1" smtClean="0"/>
              <a:t>.В</a:t>
            </a:r>
            <a:r>
              <a:rPr lang="ru-RU" dirty="0" smtClean="0"/>
              <a:t> прибрежной зоне произрастает  заросли  </a:t>
            </a:r>
            <a:r>
              <a:rPr lang="ru-RU" i="1" dirty="0" smtClean="0"/>
              <a:t>рогоза широколистного.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Кувшинка  белая</a:t>
            </a:r>
            <a:br>
              <a:rPr lang="ru-RU" dirty="0" smtClean="0"/>
            </a:br>
            <a:r>
              <a:rPr lang="en-US" dirty="0" err="1" smtClean="0"/>
              <a:t>nymphaea</a:t>
            </a:r>
            <a:r>
              <a:rPr lang="en-US" dirty="0" smtClean="0"/>
              <a:t> alba L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6" name="Picture 2" descr="D:\123\Kuvhinka_bela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71604" y="1571612"/>
            <a:ext cx="5500726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Кубышка желтая.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Nuphar</a:t>
            </a:r>
            <a:r>
              <a:rPr lang="en-US" dirty="0" smtClean="0"/>
              <a:t> </a:t>
            </a:r>
            <a:r>
              <a:rPr lang="en-US" dirty="0" err="1" smtClean="0"/>
              <a:t>luteum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290" name="Picture 2" descr="D:\123\Kub4hk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714480" y="1643050"/>
            <a:ext cx="5500726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Рогоз  широколистный.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Typha</a:t>
            </a:r>
            <a:r>
              <a:rPr lang="en-US" dirty="0" smtClean="0"/>
              <a:t>  </a:t>
            </a:r>
            <a:r>
              <a:rPr lang="en-US" dirty="0" err="1" smtClean="0"/>
              <a:t>latifola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314" name="Picture 2" descr="D:\123\Rogoz_hirokolis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5" y="1500175"/>
            <a:ext cx="5643603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66FF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Редкие растения  могут   исчезнуть.</a:t>
            </a:r>
            <a:endParaRPr lang="ru-RU" sz="2800" dirty="0"/>
          </a:p>
        </p:txBody>
      </p:sp>
      <p:pic>
        <p:nvPicPr>
          <p:cNvPr id="15362" name="Picture 2" descr="D:\123\4237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36007" y="273050"/>
            <a:ext cx="4389835" cy="5853113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643051"/>
            <a:ext cx="3008313" cy="4483113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Под влиянием  хозяйственной  деятельности  человека.</a:t>
            </a:r>
          </a:p>
          <a:p>
            <a:r>
              <a:rPr lang="ru-RU" sz="2400" i="1" dirty="0" smtClean="0"/>
              <a:t>Выпас  скота.</a:t>
            </a:r>
          </a:p>
          <a:p>
            <a:r>
              <a:rPr lang="ru-RU" sz="2400" i="1" dirty="0" smtClean="0"/>
              <a:t>Дикого  туризма.</a:t>
            </a:r>
          </a:p>
          <a:p>
            <a:r>
              <a:rPr lang="ru-RU" sz="2400" i="1" dirty="0" smtClean="0"/>
              <a:t>Ухудшения   экологической  обстановки   территории.</a:t>
            </a:r>
            <a:endParaRPr lang="ru-RU" sz="2400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3" cy="14351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Необходимо</a:t>
            </a:r>
            <a:r>
              <a:rPr lang="ru-RU" dirty="0" smtClean="0"/>
              <a:t>   </a:t>
            </a:r>
            <a:r>
              <a:rPr lang="ru-RU" sz="2400" i="1" dirty="0" smtClean="0"/>
              <a:t>защищать   и  охранять  редкие   растения.</a:t>
            </a:r>
            <a:endParaRPr lang="ru-RU" sz="2400" i="1" dirty="0"/>
          </a:p>
        </p:txBody>
      </p:sp>
      <p:pic>
        <p:nvPicPr>
          <p:cNvPr id="14338" name="Picture 2" descr="D:\123\2itovnik_mu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5" y="857233"/>
            <a:ext cx="3048000" cy="381952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 descr="D:\123\Labaznik_v8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2143116"/>
            <a:ext cx="3048000" cy="39814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4000" dirty="0" smtClean="0"/>
              <a:t>На прибрежном склоне </a:t>
            </a:r>
            <a:r>
              <a:rPr lang="ru-RU" sz="4000" dirty="0" err="1" smtClean="0"/>
              <a:t>Батыр-тау</a:t>
            </a:r>
            <a:r>
              <a:rPr lang="ru-RU" sz="4000" dirty="0" smtClean="0"/>
              <a:t> обнаружены крайне редкие растения ,требующие незамедлительной </a:t>
            </a:r>
            <a:r>
              <a:rPr lang="ru-RU" sz="4000" dirty="0" err="1" smtClean="0"/>
              <a:t>охраны:гоннолимон</a:t>
            </a:r>
            <a:r>
              <a:rPr lang="ru-RU" sz="4000" dirty="0" smtClean="0"/>
              <a:t> высокий ,лук </a:t>
            </a:r>
            <a:r>
              <a:rPr lang="ru-RU" sz="4000" dirty="0" err="1" smtClean="0"/>
              <a:t>прямой,кубышка</a:t>
            </a:r>
            <a:r>
              <a:rPr lang="ru-RU" sz="4000" dirty="0" smtClean="0"/>
              <a:t> </a:t>
            </a:r>
            <a:r>
              <a:rPr lang="ru-RU" sz="4000" dirty="0" err="1" smtClean="0"/>
              <a:t>желтая,кувшинка</a:t>
            </a:r>
            <a:r>
              <a:rPr lang="ru-RU" sz="4000" dirty="0" smtClean="0"/>
              <a:t> </a:t>
            </a:r>
            <a:r>
              <a:rPr lang="ru-RU" sz="4000" dirty="0" err="1" smtClean="0"/>
              <a:t>чистобелая</a:t>
            </a:r>
            <a:r>
              <a:rPr lang="ru-RU" sz="4000" dirty="0" smtClean="0"/>
              <a:t> ,ковыль </a:t>
            </a:r>
            <a:r>
              <a:rPr lang="ru-RU" sz="4000" dirty="0" err="1" smtClean="0"/>
              <a:t>перистый,оносма</a:t>
            </a:r>
            <a:r>
              <a:rPr lang="ru-RU" sz="4000" dirty="0" smtClean="0"/>
              <a:t> </a:t>
            </a:r>
            <a:r>
              <a:rPr lang="ru-RU" sz="4000" dirty="0" err="1" smtClean="0"/>
              <a:t>многолистная,сухоцвет</a:t>
            </a:r>
            <a:r>
              <a:rPr lang="ru-RU" sz="4000" dirty="0" smtClean="0"/>
              <a:t> </a:t>
            </a:r>
            <a:r>
              <a:rPr lang="ru-RU" sz="4000" dirty="0" err="1" smtClean="0"/>
              <a:t>однолетний,рогоз</a:t>
            </a:r>
            <a:r>
              <a:rPr lang="ru-RU" sz="4000" dirty="0" smtClean="0"/>
              <a:t> </a:t>
            </a:r>
            <a:r>
              <a:rPr lang="ru-RU" sz="4000" dirty="0" err="1" smtClean="0"/>
              <a:t>широколистный,медуница</a:t>
            </a:r>
            <a:r>
              <a:rPr lang="ru-RU" sz="4000" dirty="0" smtClean="0"/>
              <a:t> </a:t>
            </a:r>
            <a:r>
              <a:rPr lang="ru-RU" sz="4000" dirty="0" err="1" smtClean="0"/>
              <a:t>неясная,очиток</a:t>
            </a:r>
            <a:r>
              <a:rPr lang="ru-RU" sz="4000" dirty="0" smtClean="0"/>
              <a:t> едкий. </a:t>
            </a:r>
            <a:endParaRPr lang="ru-RU" sz="40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</a:p>
          <a:p>
            <a:r>
              <a:rPr lang="ru-RU" sz="1800" dirty="0" smtClean="0"/>
              <a:t>«</a:t>
            </a:r>
            <a:r>
              <a:rPr lang="ru-RU" sz="1800" dirty="0" err="1" smtClean="0"/>
              <a:t>Нагайбакский</a:t>
            </a:r>
            <a:r>
              <a:rPr lang="ru-RU" sz="1800" dirty="0" smtClean="0"/>
              <a:t> район» сборник  </a:t>
            </a:r>
            <a:r>
              <a:rPr lang="ru-RU" sz="1800" dirty="0" err="1" smtClean="0"/>
              <a:t>Южноуральское</a:t>
            </a:r>
            <a:r>
              <a:rPr lang="ru-RU" sz="1800" dirty="0" smtClean="0"/>
              <a:t> изд. 2000г.</a:t>
            </a:r>
          </a:p>
          <a:p>
            <a:r>
              <a:rPr lang="ru-RU" sz="1800" dirty="0" smtClean="0"/>
              <a:t>«Редкие растения</a:t>
            </a:r>
            <a:r>
              <a:rPr lang="ru-RU" sz="1800" smtClean="0"/>
              <a:t>» Москва 1998 г.</a:t>
            </a:r>
            <a:endParaRPr lang="ru-RU" sz="1800" dirty="0" smtClean="0"/>
          </a:p>
          <a:p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7" y="357166"/>
            <a:ext cx="8329643" cy="1357322"/>
          </a:xfrm>
        </p:spPr>
        <p:txBody>
          <a:bodyPr>
            <a:noAutofit/>
          </a:bodyPr>
          <a:lstStyle/>
          <a:p>
            <a:r>
              <a:rPr lang="ru-RU" sz="7200" dirty="0" err="1" smtClean="0"/>
              <a:t>Оносма</a:t>
            </a:r>
            <a:r>
              <a:rPr lang="ru-RU" sz="7200" dirty="0" smtClean="0"/>
              <a:t>  </a:t>
            </a:r>
            <a:r>
              <a:rPr lang="ru-RU" sz="7200" dirty="0" err="1" smtClean="0"/>
              <a:t>многолистная</a:t>
            </a:r>
            <a:r>
              <a:rPr lang="ru-RU" sz="7200" dirty="0" smtClean="0"/>
              <a:t>.</a:t>
            </a:r>
            <a:endParaRPr lang="ru-RU" sz="7200" dirty="0"/>
          </a:p>
        </p:txBody>
      </p:sp>
      <p:pic>
        <p:nvPicPr>
          <p:cNvPr id="1026" name="Picture 2" descr="D:\123\Onosma_prostei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28728" y="2214554"/>
            <a:ext cx="6000792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Onosma</a:t>
            </a:r>
            <a:r>
              <a:rPr lang="en-US" dirty="0" smtClean="0"/>
              <a:t>  </a:t>
            </a:r>
            <a:r>
              <a:rPr lang="en-US" dirty="0" err="1" smtClean="0"/>
              <a:t>polyphyllum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Редкий  </a:t>
            </a:r>
            <a:r>
              <a:rPr lang="ru-RU" dirty="0" err="1" smtClean="0"/>
              <a:t>эндемичный</a:t>
            </a:r>
            <a:r>
              <a:rPr lang="ru-RU" dirty="0" smtClean="0"/>
              <a:t> вид.</a:t>
            </a:r>
          </a:p>
          <a:p>
            <a:r>
              <a:rPr lang="ru-RU" dirty="0" smtClean="0"/>
              <a:t>Низкий полукустарничек,15-30 </a:t>
            </a:r>
            <a:r>
              <a:rPr lang="ru-RU" dirty="0" err="1" smtClean="0"/>
              <a:t>см,с</a:t>
            </a:r>
            <a:r>
              <a:rPr lang="ru-RU" dirty="0" smtClean="0"/>
              <a:t> ветвистым  основанием.</a:t>
            </a:r>
          </a:p>
          <a:p>
            <a:r>
              <a:rPr lang="ru-RU" dirty="0" smtClean="0"/>
              <a:t>Листья </a:t>
            </a:r>
            <a:r>
              <a:rPr lang="ru-RU" dirty="0" err="1" smtClean="0"/>
              <a:t>линейные,на</a:t>
            </a:r>
            <a:r>
              <a:rPr lang="ru-RU" dirty="0" smtClean="0"/>
              <a:t> бесплодных побегах густо </a:t>
            </a:r>
            <a:r>
              <a:rPr lang="ru-RU" dirty="0" err="1" smtClean="0"/>
              <a:t>расположенные,шелковисто-белые</a:t>
            </a:r>
            <a:r>
              <a:rPr lang="ru-RU" dirty="0" smtClean="0"/>
              <a:t>  от прижатого </a:t>
            </a:r>
            <a:r>
              <a:rPr lang="ru-RU" dirty="0" err="1" smtClean="0"/>
              <a:t>опушения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Соцветия светло-желтые.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123\1171536540_f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 bwMode="auto">
          <a:xfrm>
            <a:off x="4645025" y="1357298"/>
            <a:ext cx="4213255" cy="5214973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66FF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1"/>
            <a:ext cx="3036917" cy="1785950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/>
              <a:t>Очиток едкий.</a:t>
            </a:r>
            <a:br>
              <a:rPr lang="ru-RU" sz="4400" i="1" dirty="0" smtClean="0"/>
            </a:br>
            <a:r>
              <a:rPr lang="en-US" sz="4400" i="1" dirty="0" smtClean="0"/>
              <a:t>sedum  acre</a:t>
            </a:r>
            <a:r>
              <a:rPr lang="ru-RU" sz="4400" i="1" dirty="0" smtClean="0"/>
              <a:t>.</a:t>
            </a:r>
            <a:endParaRPr lang="ru-RU" sz="4400" i="1" dirty="0"/>
          </a:p>
        </p:txBody>
      </p:sp>
      <p:pic>
        <p:nvPicPr>
          <p:cNvPr id="3074" name="Picture 2" descr="D:\123\Ojitok_edk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606924" y="285728"/>
            <a:ext cx="4179917" cy="621510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2214555"/>
            <a:ext cx="3008313" cy="391160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Маленькое растеньице  с приподнимающимися цветоносными </a:t>
            </a:r>
            <a:r>
              <a:rPr lang="ru-RU" sz="2800" dirty="0" err="1" smtClean="0"/>
              <a:t>стеблями,образующее</a:t>
            </a:r>
            <a:r>
              <a:rPr lang="ru-RU" sz="2800" dirty="0" smtClean="0"/>
              <a:t> </a:t>
            </a:r>
            <a:r>
              <a:rPr lang="ru-RU" sz="2800" dirty="0" err="1" smtClean="0"/>
              <a:t>дерновинки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Очиток-ксерофит.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FF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Ковыль перистый.</a:t>
            </a:r>
            <a:endParaRPr lang="ru-RU" dirty="0"/>
          </a:p>
        </p:txBody>
      </p:sp>
      <p:pic>
        <p:nvPicPr>
          <p:cNvPr id="4098" name="Picture 2" descr="D:\123\Kov4l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1" y="1304925"/>
            <a:ext cx="6286544" cy="533878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stipa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 виды ковылей малоизученные.</a:t>
            </a:r>
          </a:p>
          <a:p>
            <a:r>
              <a:rPr lang="ru-RU" dirty="0" smtClean="0"/>
              <a:t>Растут в степной зоне на каменистых склонах.</a:t>
            </a:r>
          </a:p>
          <a:p>
            <a:r>
              <a:rPr lang="ru-RU" dirty="0" smtClean="0"/>
              <a:t>Растение с тонкими листьями .</a:t>
            </a:r>
          </a:p>
          <a:p>
            <a:r>
              <a:rPr lang="ru-RU" dirty="0" smtClean="0"/>
              <a:t>Размножаются семенами.</a:t>
            </a:r>
          </a:p>
          <a:p>
            <a:r>
              <a:rPr lang="ru-RU" dirty="0" smtClean="0"/>
              <a:t>Могут легко исчезнуть при хозяйственном освоении территории.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33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Лук  угловатый.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Allium</a:t>
            </a:r>
            <a:r>
              <a:rPr lang="en-US" dirty="0" smtClean="0"/>
              <a:t>   </a:t>
            </a:r>
            <a:r>
              <a:rPr lang="en-US" dirty="0" err="1" smtClean="0"/>
              <a:t>uglovat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Семейство лилейных.</a:t>
            </a:r>
          </a:p>
          <a:p>
            <a:r>
              <a:rPr lang="ru-RU" dirty="0" smtClean="0"/>
              <a:t>Многолетнее  травянистое  растение  с многочисленным  луковичками.</a:t>
            </a:r>
          </a:p>
          <a:p>
            <a:r>
              <a:rPr lang="ru-RU" dirty="0" smtClean="0"/>
              <a:t>Цветки  светло-фиолетовые.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D:\123\Luk_uglova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000628" y="1214422"/>
            <a:ext cx="357190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33"/>
            </a:gs>
            <a:gs pos="100000">
              <a:schemeClr val="bg1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Гусиный  лук  малый.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i="1" dirty="0" err="1" smtClean="0"/>
              <a:t>Gagea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salisb</a:t>
            </a:r>
            <a:r>
              <a:rPr lang="ru-RU" sz="3200" i="1" dirty="0" smtClean="0"/>
              <a:t>.</a:t>
            </a:r>
          </a:p>
          <a:p>
            <a:r>
              <a:rPr lang="ru-RU" sz="3200" i="1" dirty="0" smtClean="0"/>
              <a:t>Семейство  лилейных.</a:t>
            </a:r>
          </a:p>
          <a:p>
            <a:r>
              <a:rPr lang="ru-RU" sz="3200" i="1" dirty="0" smtClean="0"/>
              <a:t>Раннее  весеннее растение.</a:t>
            </a:r>
          </a:p>
          <a:p>
            <a:r>
              <a:rPr lang="ru-RU" sz="3200" i="1" dirty="0" smtClean="0"/>
              <a:t>Цветки золотисто-желтые звездочки.</a:t>
            </a:r>
          </a:p>
          <a:p>
            <a:endParaRPr lang="ru-RU" sz="3200" i="1" dirty="0"/>
          </a:p>
        </p:txBody>
      </p:sp>
      <p:pic>
        <p:nvPicPr>
          <p:cNvPr id="6146" name="Picture 2" descr="D:\123\Gusin4i-luk_m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572000" y="1285860"/>
            <a:ext cx="3714776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244</Words>
  <Application>Microsoft Office PowerPoint</Application>
  <PresentationFormat>Экран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Редкие   растения   яра  Батыр-тау</vt:lpstr>
      <vt:lpstr>Слайд 2</vt:lpstr>
      <vt:lpstr>Оносма  многолистная.</vt:lpstr>
      <vt:lpstr>Onosma  polyphyllum</vt:lpstr>
      <vt:lpstr>Очиток едкий. sedum  acre.</vt:lpstr>
      <vt:lpstr>Ковыль перистый.</vt:lpstr>
      <vt:lpstr>stipa</vt:lpstr>
      <vt:lpstr>Лук  угловатый.</vt:lpstr>
      <vt:lpstr>Гусиный  лук  малый.</vt:lpstr>
      <vt:lpstr>Сухоцвет  однолетник.</vt:lpstr>
      <vt:lpstr>Чина   лесная.</vt:lpstr>
      <vt:lpstr>Медуница   неясная. Pulmonaria   obscura Dum.</vt:lpstr>
      <vt:lpstr>Рябчик   шахматовидный. </vt:lpstr>
      <vt:lpstr>Слайд 14</vt:lpstr>
      <vt:lpstr>Кувшинка  белая nymphaea alba L.</vt:lpstr>
      <vt:lpstr>Кубышка желтая. Nuphar luteum.</vt:lpstr>
      <vt:lpstr>Рогоз  широколистный. Typha  latifola.</vt:lpstr>
      <vt:lpstr>Редкие растения  могут   исчезнуть.</vt:lpstr>
      <vt:lpstr>Необходимо   защищать   и  охранять  редкие   растения.</vt:lpstr>
      <vt:lpstr>Слайд 20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Редкие   растения   яра  Батыр-тау</dc:title>
  <dc:creator>User</dc:creator>
  <cp:lastModifiedBy>User</cp:lastModifiedBy>
  <cp:revision>72</cp:revision>
  <dcterms:created xsi:type="dcterms:W3CDTF">2007-11-29T05:25:44Z</dcterms:created>
  <dcterms:modified xsi:type="dcterms:W3CDTF">2007-12-25T10:48:15Z</dcterms:modified>
</cp:coreProperties>
</file>