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9" r:id="rId9"/>
    <p:sldId id="270" r:id="rId10"/>
    <p:sldId id="287" r:id="rId11"/>
    <p:sldId id="271" r:id="rId12"/>
    <p:sldId id="272" r:id="rId13"/>
    <p:sldId id="274" r:id="rId14"/>
    <p:sldId id="275" r:id="rId15"/>
    <p:sldId id="292" r:id="rId16"/>
    <p:sldId id="291" r:id="rId17"/>
    <p:sldId id="276" r:id="rId18"/>
    <p:sldId id="280" r:id="rId19"/>
    <p:sldId id="282" r:id="rId20"/>
    <p:sldId id="283" r:id="rId21"/>
    <p:sldId id="284" r:id="rId22"/>
    <p:sldId id="285" r:id="rId23"/>
    <p:sldId id="286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67" autoAdjust="0"/>
    <p:restoredTop sz="86391" autoAdjust="0"/>
  </p:normalViewPr>
  <p:slideViewPr>
    <p:cSldViewPr>
      <p:cViewPr>
        <p:scale>
          <a:sx n="90" d="100"/>
          <a:sy n="90" d="100"/>
        </p:scale>
        <p:origin x="600" y="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8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!!!Festival\__Temp\629318\&#1087;&#1088;&#1080;&#1083;&#1086;&#1078;&#1077;&#1085;&#1080;&#1077;1\02%20-%20No.%2034,%20Ex.%2018%20%20No.%2035,%20Ex.%2019%20pp.124-125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9318\&#1087;&#1088;&#1080;&#1083;&#1086;&#1078;&#1077;&#1085;&#1080;&#1077;1\the_beatles_-_girl_minus_(zaycev.net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29318\&#1087;&#1088;&#1080;&#1083;&#1086;&#1078;&#1077;&#1085;&#1080;&#1077;1\&#1043;&#1080;&#1084;&#1085;%20&#1040;&#1085;&#1075;&#1083;&#1080;&#1080;%20-%20God%20Save%20The%20Queen.mp3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3071810"/>
            <a:ext cx="5653110" cy="15001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7"/>
            <a:ext cx="7772400" cy="928694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Royal London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Пользователь\Desktop\59-Guided walking tour of the Tower of London-img_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62112" y="1571612"/>
            <a:ext cx="6367474" cy="4580683"/>
          </a:xfrm>
          <a:prstGeom prst="rect">
            <a:avLst/>
          </a:prstGeom>
          <a:noFill/>
        </p:spPr>
      </p:pic>
      <p:pic>
        <p:nvPicPr>
          <p:cNvPr id="8" name="02 - No. 34, Ex. 18  No. 35, Ex. 19 pp.124-1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571604" y="50006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230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jerusalem-korczak-home.com/kk/ya/elisa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71612"/>
            <a:ext cx="399575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14612" y="714356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Queen Elizabeth I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perstyle.ru/pic/art_pics/2_13_21359_13055517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71678"/>
            <a:ext cx="6929485" cy="348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571604" y="731371"/>
            <a:ext cx="6072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FF00"/>
                </a:solidFill>
              </a:rPr>
              <a:t>Queen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Victoria and Prince Albert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72198" y="5786454"/>
            <a:ext cx="168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Victoria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5572140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Albert</a:t>
            </a:r>
            <a:endParaRPr lang="en-US" sz="4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Пользователь\Desktop\Queen_Victoria_Golden_Jubile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762437"/>
            <a:ext cx="3571900" cy="5066458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x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852200"/>
            <a:ext cx="3214710" cy="4861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1736" y="428604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Royal  Albert  Hall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7170" name="Picture 2" descr="C:\Users\Пользователь\Desktop\b-55107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285860"/>
            <a:ext cx="73152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3108" y="659932"/>
            <a:ext cx="51435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Victoria and Albert Museum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 descr="C:\Users\Пользователь\Desktop\victoria-and-albert-mu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428736"/>
            <a:ext cx="6215105" cy="4972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0.liveinternet.ru/images/attach/c/2/83/34/83034276_0cc29c81b2d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857232"/>
            <a:ext cx="4167198" cy="504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4" y="2282359"/>
            <a:ext cx="27146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Elizabeth II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28596" y="669978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Say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True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False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Kensington Palace is the official residence of Queen Elizabeth II.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 Mall is a museum.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Hyde Park used to be a hunting forest.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St. James`s Park is now the home of London Zoo.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 1534 Parliament named Henry head of the Church of England.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Queen Victoria came to the throne as a young woman in 1837 and reigned until her death in 1901.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Queen Victoria’s great-great-granddaughter, Maria II, is on the British throne now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48" y="501101"/>
            <a:ext cx="75009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Excursion  about Royal London</a:t>
            </a:r>
            <a:endParaRPr kumimoji="0" lang="en-US" sz="7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" name="Рисунок 4" descr="http://img-fotki.yandex.ru/get/6200/41574732.d/0_77762_8502f_X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14489"/>
            <a:ext cx="3929091" cy="434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nigome.ru/gimn_velikobritani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857364"/>
            <a:ext cx="3571900" cy="385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the_beatles_-_girl_minu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635795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8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0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fotoart.org.ua/albums/userpics/london_vestminster_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428736"/>
            <a:ext cx="6827865" cy="444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428992" y="500042"/>
            <a:ext cx="3500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Westminster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Kengsington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Пользователь\Desktop\-Kensington_Palace-20000000001666731-500x37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3357562"/>
            <a:ext cx="4234945" cy="3176209"/>
          </a:xfrm>
          <a:prstGeom prst="rect">
            <a:avLst/>
          </a:prstGeom>
          <a:noFill/>
        </p:spPr>
      </p:pic>
      <p:pic>
        <p:nvPicPr>
          <p:cNvPr id="9220" name="Picture 4" descr="C:\Users\Пользователь\Desktop\origina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571612"/>
            <a:ext cx="4071966" cy="2932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Royal Palaces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http://900igr.net/datai/strany/s.-Velikobritanija-1.files/0013-018-Bukingemskij-dvorets-ofitsialnaja-rezidentsija-korolevskoj-semi-v.jpg"/>
          <p:cNvPicPr>
            <a:picLocks noGrp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57158" y="1500174"/>
            <a:ext cx="405923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turoved.ru/uploads/issue/14/60_87/11132.jpg"/>
          <p:cNvPicPr>
            <a:picLocks noGrp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714876" y="3071810"/>
            <a:ext cx="4059238" cy="304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8" y="2143116"/>
            <a:ext cx="3500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Buckingham Palace</a:t>
            </a:r>
            <a:endParaRPr lang="ru-RU" sz="2800" dirty="0">
              <a:solidFill>
                <a:srgbClr val="FFFF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eridian-express.ru/ru/images/public/uk/individ/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14488"/>
            <a:ext cx="5762632" cy="411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000364" y="500042"/>
            <a:ext cx="37147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Windsor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34980" y="3244334"/>
            <a:ext cx="187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Tower of London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428604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Tower of London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10242" name="Picture 2" descr="C:\Users\Пользователь\Desktop\001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1428736"/>
            <a:ext cx="6019800" cy="4514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642918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St. James’s  Park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500694" y="2464024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Green Park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1266" name="Picture 2" descr="C:\Users\Пользователь\Desktop\2386_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357298"/>
            <a:ext cx="4370385" cy="2919417"/>
          </a:xfrm>
          <a:prstGeom prst="rect">
            <a:avLst/>
          </a:prstGeom>
          <a:noFill/>
        </p:spPr>
      </p:pic>
      <p:pic>
        <p:nvPicPr>
          <p:cNvPr id="11267" name="Picture 3" descr="C:\Users\Пользователь\Desktop\repphoto_4148_31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3214686"/>
            <a:ext cx="4300905" cy="3228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englishlang.ru/images/icons/1041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428605"/>
            <a:ext cx="492922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g.lenta.ru/news/2009/07/24/guard/pictur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071810"/>
            <a:ext cx="4500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14348" y="306279"/>
            <a:ext cx="8001056" cy="570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Ex.1 Complete the sentences using </a:t>
            </a:r>
            <a:r>
              <a:rPr kumimoji="0" lang="en-US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such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or </a:t>
            </a:r>
            <a:r>
              <a:rPr kumimoji="0" lang="en-US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 book was </a:t>
            </a: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…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exciting.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is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…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tasty apple.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 weather in Russia is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…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changeable.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 soup today is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…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tasty.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is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…    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 attractive idea.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She spends a lot of money on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…   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expensive books.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They have always been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… 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happy together.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500430" y="1071546"/>
            <a:ext cx="92869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so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714480" y="1714488"/>
            <a:ext cx="178595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such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72066" y="2357430"/>
            <a:ext cx="85725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so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071934" y="3000372"/>
            <a:ext cx="92869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so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43042" y="3714752"/>
            <a:ext cx="150019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such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000760" y="4357694"/>
            <a:ext cx="157163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such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57752" y="5500702"/>
            <a:ext cx="100013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so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00034" y="549897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Ex.2  Fill in </a:t>
            </a:r>
            <a:r>
              <a:rPr kumimoji="0" lang="en-US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a/an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or </a:t>
            </a:r>
            <a:r>
              <a:rPr kumimoji="0" lang="en-US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where necessary.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i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What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36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fresh air it is!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What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…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clever boy he is!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How clever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…  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boy is!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How polite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…   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children are!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What </a:t>
            </a:r>
            <a:r>
              <a:rPr 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…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beautiful roses!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What</a:t>
            </a:r>
            <a:r>
              <a:rPr kumimoji="0" lang="ru-RU" sz="36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…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expensive present it was!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How exciting </a:t>
            </a:r>
            <a:r>
              <a:rPr 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…  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trip has been!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28794" y="1857364"/>
            <a:ext cx="785818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28794" y="2500306"/>
            <a:ext cx="5715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28926" y="3000372"/>
            <a:ext cx="92869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the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28926" y="3571876"/>
            <a:ext cx="92869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the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794" y="4071942"/>
            <a:ext cx="78581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714884"/>
            <a:ext cx="78581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6116" y="5286388"/>
            <a:ext cx="100013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the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7-tub-ru.yandex.net/i?id=140723821-37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321471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inetours.com/England/London/images/Tours/BucPlc_Prade_85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500306"/>
            <a:ext cx="5453064" cy="416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6248" y="1000108"/>
            <a:ext cx="4143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rgbClr val="FFFF00"/>
                </a:solidFill>
              </a:rPr>
              <a:t>The Mall</a:t>
            </a:r>
            <a:endParaRPr lang="ru-RU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428604"/>
            <a:ext cx="52864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Trafalgar Square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Пользователь\Desktop\31c3b4473c1b9fe89a142e5378411e0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285860"/>
            <a:ext cx="7072330" cy="5304247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Royal Parks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Пользователь\Desktop\robin-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357298"/>
            <a:ext cx="5715040" cy="5005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57884" y="1428736"/>
            <a:ext cx="2786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Hyde Park 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Users\Пользователь\Desktop\hidepark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71480"/>
            <a:ext cx="4418038" cy="2875123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esktop\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91961" y="3000372"/>
            <a:ext cx="4632156" cy="3467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428604"/>
            <a:ext cx="28876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Regent`s Park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628" y="6227155"/>
            <a:ext cx="33575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London Zoo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Пользователь\Desktop\london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8185" y="1214422"/>
            <a:ext cx="4622028" cy="3081352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Desktop\0_407c8_1bc955ae_X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2928934"/>
            <a:ext cx="4516984" cy="3387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fashiontime.ru/upload/iblock/a09/7833_5284w556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71612"/>
            <a:ext cx="628654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English Kings and Queens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786050" y="5727089"/>
            <a:ext cx="2786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Royal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family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Гимн Англии - God Save The Que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286644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7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56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choolshistory.org.uk/henry%20-%20holbein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496" y="571480"/>
            <a:ext cx="39814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1643050"/>
            <a:ext cx="2928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Henry VIII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190</TotalTime>
  <Words>285</Words>
  <Application>Microsoft Office PowerPoint</Application>
  <PresentationFormat>Экран (4:3)</PresentationFormat>
  <Paragraphs>79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Royal London</vt:lpstr>
      <vt:lpstr>Royal Palaces</vt:lpstr>
      <vt:lpstr>Слайд 3</vt:lpstr>
      <vt:lpstr>Слайд 4</vt:lpstr>
      <vt:lpstr>Royal Parks</vt:lpstr>
      <vt:lpstr>Слайд 6</vt:lpstr>
      <vt:lpstr>Слайд 7</vt:lpstr>
      <vt:lpstr>English Kings and Queens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Kengsington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Royal London</dc:title>
  <dc:creator>Пользователь</dc:creator>
  <cp:lastModifiedBy>Tata</cp:lastModifiedBy>
  <cp:revision>26</cp:revision>
  <dcterms:created xsi:type="dcterms:W3CDTF">2012-10-20T15:48:32Z</dcterms:created>
  <dcterms:modified xsi:type="dcterms:W3CDTF">2013-02-07T19:08:14Z</dcterms:modified>
</cp:coreProperties>
</file>