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B4255-63D9-4067-966D-D561E34FF7A6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B0B3A-3C73-4AAD-B9B3-6C8BF33A38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EC869D-517F-45FF-95F1-CA6661F34E1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ED9B7B-4FBD-482B-98A8-BF85A5D0E4C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6902EA-45AF-4DFA-8529-171493C56CB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121FE8-B292-4C66-93AE-C89D41AAE11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93D48-9640-4CDF-94AA-07BD82E492A8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AA545-7908-4FBB-9BC3-56520DA7E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86;&#1080;%20&#1076;&#1086;&#1082;&#1091;&#1084;&#1077;&#1085;&#1090;&#1099;\&#1052;&#1086;&#1103;%20&#1084;&#1091;&#1079;&#1099;&#1082;&#1072;\&#1076;&#1077;&#1090;&#1089;&#1082;&#1080;&#1077;%20&#1087;&#1077;&#1089;&#1085;&#1080;\&#1054;&#1090;%20&#1091;&#1083;&#1099;&#1073;&#1082;&#1080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000">
              <a:schemeClr val="accent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s10.rimg.info/94ad0bedc9c9edd3050eacb273a5491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500174"/>
            <a:ext cx="385765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т улыб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8148" y="857232"/>
            <a:ext cx="304800" cy="304800"/>
          </a:xfrm>
          <a:prstGeom prst="rect">
            <a:avLst/>
          </a:prstGeom>
        </p:spPr>
      </p:pic>
      <p:pic>
        <p:nvPicPr>
          <p:cNvPr id="8" name="Рисунок 7" descr="tani1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85728"/>
            <a:ext cx="2540000" cy="2286000"/>
          </a:xfrm>
          <a:prstGeom prst="rect">
            <a:avLst/>
          </a:prstGeom>
          <a:noFill/>
        </p:spPr>
      </p:pic>
    </p:spTree>
  </p:cSld>
  <p:clrMapOvr>
    <a:masterClrMapping/>
  </p:clrMapOvr>
  <p:transition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00B050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17.rimg.info/84d0d29e6c40cbb5683c3d1cce78357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785794"/>
            <a:ext cx="18573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 descr="http://s17.rimg.info/bb9f3a361822b0b23f6f5c02ed3d5b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143248"/>
            <a:ext cx="171926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://s17.rimg.info/bb9f3a361822b0b23f6f5c02ed3d5b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857625"/>
            <a:ext cx="21431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 descr="http://s17.rimg.info/bb9f3a361822b0b23f6f5c02ed3d5b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857625"/>
            <a:ext cx="2071688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 descr="http://s17.rimg.info/bb9f3a361822b0b23f6f5c02ed3d5b0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000375"/>
            <a:ext cx="20764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556 0.02755 C 0.15851 0.02408 0.16094 0.01898 0.16459 0.01713 C 0.17744 0.01065 0.18334 0.01088 0.19636 0.0088 C 0.22761 -0.00486 0.22969 0.00324 0.28091 0.00486 C 0.28629 0.0125 0.28681 0.01945 0.28976 0.02963 C 0.28872 0.06806 0.28907 0.09745 0.27935 0.13218 C 0.28021 0.16296 0.27865 0.18658 0.28976 0.21204 C 0.2915 0.2206 0.29358 0.22732 0.2974 0.23449 C 0.29862 0.2412 0.3007 0.24954 0.30348 0.25533 C 0.3106 0.27014 0.30556 0.25324 0.31094 0.26759 C 0.31216 0.27083 0.31233 0.27477 0.31407 0.27778 C 0.31702 0.28333 0.32153 0.28704 0.32466 0.29213 C 0.329 0.29977 0.33143 0.30741 0.33803 0.31042 C 0.34601 0.3213 0.35417 0.32384 0.36528 0.32685 C 0.38542 0.34445 0.40816 0.32616 0.42865 0.32292 C 0.43907 0.31343 0.44844 0.30972 0.46025 0.3044 C 0.46198 0.3037 0.46303 0.30139 0.46476 0.30046 C 0.46667 0.29931 0.46876 0.29908 0.47084 0.29838 C 0.48455 0.28588 0.46441 0.30301 0.48299 0.29213 C 0.48438 0.29144 0.4849 0.28912 0.48612 0.28796 C 0.48855 0.28565 0.49115 0.28403 0.49358 0.28171 C 0.5066 0.28264 0.51997 0.28009 0.53282 0.28403 C 0.53803 0.28542 0.5441 0.30116 0.54775 0.30648 C 0.55035 0.3169 0.55521 0.32639 0.5599 0.33519 C 0.56198 0.34375 0.56459 0.34861 0.56598 0.35787 C 0.56494 0.39028 0.5658 0.40463 0.5599 0.43148 C 0.55938 0.43634 0.55938 0.4412 0.55851 0.44583 C 0.55799 0.44908 0.55539 0.45116 0.55539 0.45417 C 0.55643 0.53681 0.55469 0.52269 0.56303 0.5669 C 0.56546 0.58009 0.57466 0.59421 0.58108 0.60394 C 0.58351 0.60741 0.58872 0.61412 0.58872 0.61458 " pathEditMode="relative" rAng="0" ptsTypes="ffffffffffffffffffffffffffffffA">
                                      <p:cBhvr>
                                        <p:cTn id="12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872 0.61458 C 0.23525 0.67824 -0.11823 0.74213 -0.10382 0.6206 C -0.08941 0.49907 0.55296 0.00417 0.67501 -0.11458 C 0.79706 -0.23333 0.71251 -0.16296 0.62813 -0.09236 " pathEditMode="relative" ptsTypes="aaaA">
                                      <p:cBhvr>
                                        <p:cTn id="16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771 -0.09074 C 0.20782 -0.13171 -0.15209 -0.17245 -0.16112 -0.06667 C -0.17014 0.03912 0.50921 0.44815 0.5132 0.54352 C 0.51719 0.63889 -0.02952 0.51158 -0.13681 0.50509 " pathEditMode="relative" ptsTypes="aaaA">
                                      <p:cBhvr>
                                        <p:cTn id="2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10.rimg.info/839723a96d351449c6cc0ebf14eef73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2428875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 descr="http://s10.rimg.info/839723a96d351449c6cc0ebf14eef73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63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2" descr="http://s10.rimg.info/839723a96d351449c6cc0ebf14eef73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785813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 descr="http://s10.rimg.info/839723a96d351449c6cc0ebf14eef73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500063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>
                <a:alpha val="5000"/>
              </a:srgbClr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.rimg.info/b04aaa200747ed434298ff2b59019f7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928938"/>
            <a:ext cx="250031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2" descr="http://s.rimg.info/b04aaa200747ed434298ff2b59019f7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786563" y="1143000"/>
            <a:ext cx="173037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http://s.rimg.info/b04aaa200747ed434298ff2b59019f7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-357188" y="3000375"/>
            <a:ext cx="25003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" descr="http://s.rimg.info/b04aaa200747ed434298ff2b59019f7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714375"/>
            <a:ext cx="1214437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2" descr="http://s.rimg.info/b04aaa200747ed434298ff2b59019f7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928938" y="2500313"/>
            <a:ext cx="200025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9.rimg.info/6d4246fe41523565f4c2b54abd5f824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857250"/>
            <a:ext cx="4000500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http://s9.rimg.info/6d4246fe41523565f4c2b54abd5f824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38"/>
            <a:ext cx="342900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 descr="http://s9.rimg.info/6d4246fe41523565f4c2b54abd5f824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714375"/>
            <a:ext cx="25177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http://s2.rimg.info/b82a897f0939fd842e370c85c56de2ad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3786188"/>
            <a:ext cx="457200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4" descr="http://s2.rimg.info/b82a897f0939fd842e370c85c56de2ad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429125" y="3786188"/>
            <a:ext cx="40513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5" descr="C:\Users\Татьяна\Desktop\Анимашки1\Giraf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793693">
            <a:off x="7612063" y="163513"/>
            <a:ext cx="1636712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5" descr="C:\Users\Татьяна\Desktop\Анимашки1\Giraf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32144" flipH="1">
            <a:off x="1588" y="241300"/>
            <a:ext cx="1763712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4</Words>
  <Application>Microsoft Office PowerPoint</Application>
  <PresentationFormat>Экран (4:3)</PresentationFormat>
  <Paragraphs>4</Paragraphs>
  <Slides>5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9</cp:revision>
  <dcterms:created xsi:type="dcterms:W3CDTF">2012-11-18T08:39:06Z</dcterms:created>
  <dcterms:modified xsi:type="dcterms:W3CDTF">2012-11-19T16:02:31Z</dcterms:modified>
</cp:coreProperties>
</file>