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3" r:id="rId3"/>
    <p:sldId id="257" r:id="rId4"/>
    <p:sldId id="258" r:id="rId5"/>
    <p:sldId id="271" r:id="rId6"/>
    <p:sldId id="262" r:id="rId7"/>
    <p:sldId id="274" r:id="rId8"/>
    <p:sldId id="270" r:id="rId9"/>
    <p:sldId id="272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33" autoAdjust="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AB042-CAB0-40A2-A716-B16F6D349719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4C263-F2B3-496D-BE66-6FBAC1989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B2A44F-CD40-425F-99FA-A5C45DBFD452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Сравнение дробей с одинаковыми числителями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C14C2A-5F4D-4B83-B3F2-61A67AD2D81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FF701B-76E5-4808-A01D-104B6D1D35C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Математика 5 класс. Н.Я.Виленкин.  № 860.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29DEE4-40CF-448E-B08B-E8AC9C2034D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Пригласите к компьютеру ученика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25C27-A648-464B-8C63-453458D4F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2E826-55C3-4311-9607-0D7ADAB4613B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8DE99-04B7-48AD-9FFE-C9D6402A4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gif"/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12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png"/><Relationship Id="rId1" Type="http://schemas.openxmlformats.org/officeDocument/2006/relationships/audio" Target="file:///F:\&#1052;&#1086;&#1080;%20&#1076;&#1086;&#1082;&#1091;&#1084;&#1077;&#1085;&#1090;&#1099;\&#1052;&#1086;&#1103;%20&#1084;&#1091;&#1079;&#1099;&#1082;&#1072;\pril.mp3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1.gif"/><Relationship Id="rId5" Type="http://schemas.openxmlformats.org/officeDocument/2006/relationships/image" Target="../media/image5.gif"/><Relationship Id="rId15" Type="http://schemas.openxmlformats.org/officeDocument/2006/relationships/image" Target="../media/image15.gif"/><Relationship Id="rId10" Type="http://schemas.openxmlformats.org/officeDocument/2006/relationships/image" Target="../media/image10.jpeg"/><Relationship Id="rId4" Type="http://schemas.openxmlformats.org/officeDocument/2006/relationships/image" Target="../media/image4.gif"/><Relationship Id="rId9" Type="http://schemas.openxmlformats.org/officeDocument/2006/relationships/image" Target="../media/image9.jpe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571744"/>
            <a:ext cx="728667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RelaxedModerately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</a:rPr>
              <a:t>Тема: «Доли»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714356"/>
            <a:ext cx="750099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Урок математики</a:t>
            </a:r>
          </a:p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класс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4822" y="4714884"/>
            <a:ext cx="649626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Учитель начальных классов</a:t>
            </a:r>
          </a:p>
          <a:p>
            <a:pPr algn="ctr"/>
            <a:r>
              <a:rPr lang="ru-RU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Федешова</a:t>
            </a:r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О. Г.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4" descr="1-3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214290"/>
            <a:ext cx="1974850" cy="2376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"/>
          <p:cNvSpPr>
            <a:spLocks noChangeArrowheads="1"/>
          </p:cNvSpPr>
          <p:nvPr/>
        </p:nvSpPr>
        <p:spPr bwMode="auto">
          <a:xfrm>
            <a:off x="1346200" y="2921000"/>
            <a:ext cx="3568700" cy="36195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396291" name="Object 2"/>
          <p:cNvGraphicFramePr>
            <a:graphicFrameLocks noChangeAspect="1"/>
          </p:cNvGraphicFramePr>
          <p:nvPr/>
        </p:nvGraphicFramePr>
        <p:xfrm>
          <a:off x="4264025" y="323850"/>
          <a:ext cx="517525" cy="1455738"/>
        </p:xfrm>
        <a:graphic>
          <a:graphicData uri="http://schemas.openxmlformats.org/presentationml/2006/ole">
            <p:oleObj spid="_x0000_s1026" name="Формула" r:id="rId4" imgW="139639" imgH="393529" progId="Equation.3">
              <p:embed/>
            </p:oleObj>
          </a:graphicData>
        </a:graphic>
      </p:graphicFrame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314325" y="2152650"/>
            <a:ext cx="5867400" cy="5842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Какая доля фигуры закрашена?</a:t>
            </a:r>
          </a:p>
        </p:txBody>
      </p:sp>
      <p:sp>
        <p:nvSpPr>
          <p:cNvPr id="15365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96297" name="Freeform 9"/>
          <p:cNvSpPr>
            <a:spLocks/>
          </p:cNvSpPr>
          <p:nvPr/>
        </p:nvSpPr>
        <p:spPr bwMode="auto">
          <a:xfrm>
            <a:off x="1346200" y="2921000"/>
            <a:ext cx="3568700" cy="3619500"/>
          </a:xfrm>
          <a:custGeom>
            <a:avLst/>
            <a:gdLst>
              <a:gd name="T0" fmla="*/ 0 w 2248"/>
              <a:gd name="T1" fmla="*/ 0 h 2280"/>
              <a:gd name="T2" fmla="*/ 2147483647 w 2248"/>
              <a:gd name="T3" fmla="*/ 2147483647 h 2280"/>
              <a:gd name="T4" fmla="*/ 2147483647 w 2248"/>
              <a:gd name="T5" fmla="*/ 2147483647 h 2280"/>
              <a:gd name="T6" fmla="*/ 2147483647 w 2248"/>
              <a:gd name="T7" fmla="*/ 2147483647 h 2280"/>
              <a:gd name="T8" fmla="*/ 0 w 2248"/>
              <a:gd name="T9" fmla="*/ 0 h 2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48"/>
              <a:gd name="T16" fmla="*/ 0 h 2280"/>
              <a:gd name="T17" fmla="*/ 2248 w 2248"/>
              <a:gd name="T18" fmla="*/ 2280 h 22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48" h="2280">
                <a:moveTo>
                  <a:pt x="0" y="0"/>
                </a:moveTo>
                <a:lnTo>
                  <a:pt x="2248" y="2280"/>
                </a:lnTo>
                <a:lnTo>
                  <a:pt x="8" y="2272"/>
                </a:lnTo>
                <a:lnTo>
                  <a:pt x="8" y="228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96296" name="Object 5"/>
          <p:cNvGraphicFramePr>
            <a:graphicFrameLocks noChangeAspect="1"/>
          </p:cNvGraphicFramePr>
          <p:nvPr/>
        </p:nvGraphicFramePr>
        <p:xfrm>
          <a:off x="5675313" y="234950"/>
          <a:ext cx="585787" cy="1509713"/>
        </p:xfrm>
        <a:graphic>
          <a:graphicData uri="http://schemas.openxmlformats.org/presentationml/2006/ole">
            <p:oleObj spid="_x0000_s1027" name="Формула" r:id="rId5" imgW="152334" imgH="393529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6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6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0.38472 0.6240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96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629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96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6291"/>
                  </p:tgtEl>
                </p:cond>
              </p:nextCondLst>
            </p:seq>
          </p:childTnLst>
        </p:cTn>
      </p:par>
    </p:tnLst>
    <p:bldLst>
      <p:bldP spid="39629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8099" name="Object 3"/>
          <p:cNvGraphicFramePr>
            <a:graphicFrameLocks noChangeAspect="1"/>
          </p:cNvGraphicFramePr>
          <p:nvPr/>
        </p:nvGraphicFramePr>
        <p:xfrm>
          <a:off x="7302500" y="222250"/>
          <a:ext cx="584200" cy="1509713"/>
        </p:xfrm>
        <a:graphic>
          <a:graphicData uri="http://schemas.openxmlformats.org/presentationml/2006/ole">
            <p:oleObj spid="_x0000_s2050" name="Формула" r:id="rId4" imgW="152334" imgH="393529" progId="Equation.3">
              <p:embed/>
            </p:oleObj>
          </a:graphicData>
        </a:graphic>
      </p:graphicFrame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314325" y="2152650"/>
            <a:ext cx="5867400" cy="5842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Какая доля фигуры закрашена?</a:t>
            </a:r>
          </a:p>
        </p:txBody>
      </p:sp>
      <p:sp>
        <p:nvSpPr>
          <p:cNvPr id="16388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9" name="Rectangle 176"/>
          <p:cNvSpPr>
            <a:spLocks noChangeArrowheads="1"/>
          </p:cNvSpPr>
          <p:nvPr/>
        </p:nvSpPr>
        <p:spPr bwMode="auto">
          <a:xfrm>
            <a:off x="952500" y="3136900"/>
            <a:ext cx="3124200" cy="2743200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2" name="Group 181"/>
          <p:cNvGrpSpPr>
            <a:grpSpLocks/>
          </p:cNvGrpSpPr>
          <p:nvPr/>
        </p:nvGrpSpPr>
        <p:grpSpPr bwMode="auto">
          <a:xfrm>
            <a:off x="2019300" y="3136900"/>
            <a:ext cx="1054100" cy="2781300"/>
            <a:chOff x="1272" y="1976"/>
            <a:chExt cx="664" cy="1752"/>
          </a:xfrm>
        </p:grpSpPr>
        <p:sp>
          <p:nvSpPr>
            <p:cNvPr id="16393" name="Line 177"/>
            <p:cNvSpPr>
              <a:spLocks noChangeShapeType="1"/>
            </p:cNvSpPr>
            <p:nvPr/>
          </p:nvSpPr>
          <p:spPr bwMode="auto">
            <a:xfrm>
              <a:off x="1272" y="1984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4" name="Line 179"/>
            <p:cNvSpPr>
              <a:spLocks noChangeShapeType="1"/>
            </p:cNvSpPr>
            <p:nvPr/>
          </p:nvSpPr>
          <p:spPr bwMode="auto">
            <a:xfrm>
              <a:off x="1936" y="1976"/>
              <a:ext cx="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8276" name="Freeform 180"/>
          <p:cNvSpPr>
            <a:spLocks/>
          </p:cNvSpPr>
          <p:nvPr/>
        </p:nvSpPr>
        <p:spPr bwMode="auto">
          <a:xfrm>
            <a:off x="952500" y="3136900"/>
            <a:ext cx="1066800" cy="2755900"/>
          </a:xfrm>
          <a:custGeom>
            <a:avLst/>
            <a:gdLst>
              <a:gd name="T0" fmla="*/ 0 w 672"/>
              <a:gd name="T1" fmla="*/ 0 h 1736"/>
              <a:gd name="T2" fmla="*/ 2147483647 w 672"/>
              <a:gd name="T3" fmla="*/ 0 h 1736"/>
              <a:gd name="T4" fmla="*/ 2147483647 w 672"/>
              <a:gd name="T5" fmla="*/ 2147483647 h 1736"/>
              <a:gd name="T6" fmla="*/ 0 w 672"/>
              <a:gd name="T7" fmla="*/ 2147483647 h 1736"/>
              <a:gd name="T8" fmla="*/ 0 w 672"/>
              <a:gd name="T9" fmla="*/ 0 h 17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2"/>
              <a:gd name="T16" fmla="*/ 0 h 1736"/>
              <a:gd name="T17" fmla="*/ 672 w 672"/>
              <a:gd name="T18" fmla="*/ 1736 h 17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2" h="1736">
                <a:moveTo>
                  <a:pt x="0" y="0"/>
                </a:moveTo>
                <a:lnTo>
                  <a:pt x="672" y="0"/>
                </a:lnTo>
                <a:lnTo>
                  <a:pt x="672" y="1736"/>
                </a:lnTo>
                <a:lnTo>
                  <a:pt x="0" y="172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88100" name="Object 5"/>
          <p:cNvGraphicFramePr>
            <a:graphicFrameLocks noChangeAspect="1"/>
          </p:cNvGraphicFramePr>
          <p:nvPr/>
        </p:nvGraphicFramePr>
        <p:xfrm>
          <a:off x="5381625" y="222250"/>
          <a:ext cx="536575" cy="1509713"/>
        </p:xfrm>
        <a:graphic>
          <a:graphicData uri="http://schemas.openxmlformats.org/presentationml/2006/ole">
            <p:oleObj spid="_x0000_s2051" name="Формула" r:id="rId5" imgW="139639" imgH="393529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8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45694 0.507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10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8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388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099"/>
                  </p:tgtEl>
                </p:cond>
              </p:nextCondLst>
            </p:seq>
          </p:childTnLst>
        </p:cTn>
      </p:par>
    </p:tnLst>
    <p:bldLst>
      <p:bldP spid="38827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12"/>
          <p:cNvSpPr>
            <a:spLocks noChangeArrowheads="1"/>
          </p:cNvSpPr>
          <p:nvPr/>
        </p:nvSpPr>
        <p:spPr bwMode="auto">
          <a:xfrm>
            <a:off x="1320800" y="2844800"/>
            <a:ext cx="3810000" cy="3670300"/>
          </a:xfrm>
          <a:prstGeom prst="ellipse">
            <a:avLst/>
          </a:prstGeom>
          <a:solidFill>
            <a:schemeClr val="bg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390146" name="Object 2"/>
          <p:cNvGraphicFramePr>
            <a:graphicFrameLocks noChangeAspect="1"/>
          </p:cNvGraphicFramePr>
          <p:nvPr/>
        </p:nvGraphicFramePr>
        <p:xfrm>
          <a:off x="4264025" y="323850"/>
          <a:ext cx="517525" cy="1455738"/>
        </p:xfrm>
        <a:graphic>
          <a:graphicData uri="http://schemas.openxmlformats.org/presentationml/2006/ole">
            <p:oleObj spid="_x0000_s3074" name="Формула" r:id="rId4" imgW="139639" imgH="393529" progId="Equation.3">
              <p:embed/>
            </p:oleObj>
          </a:graphicData>
        </a:graphic>
      </p:graphicFrame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314325" y="2152650"/>
            <a:ext cx="5867400" cy="5842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Какая доля фигуры закрашена?</a:t>
            </a:r>
          </a:p>
        </p:txBody>
      </p:sp>
      <p:sp>
        <p:nvSpPr>
          <p:cNvPr id="17413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69300" y="6096000"/>
            <a:ext cx="520700" cy="4953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33CCCC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320800" y="2844800"/>
            <a:ext cx="3810000" cy="3644900"/>
            <a:chOff x="832" y="1792"/>
            <a:chExt cx="2400" cy="2296"/>
          </a:xfrm>
        </p:grpSpPr>
        <p:sp>
          <p:nvSpPr>
            <p:cNvPr id="17417" name="Freeform 8"/>
            <p:cNvSpPr>
              <a:spLocks/>
            </p:cNvSpPr>
            <p:nvPr/>
          </p:nvSpPr>
          <p:spPr bwMode="auto">
            <a:xfrm>
              <a:off x="832" y="2912"/>
              <a:ext cx="2400" cy="32"/>
            </a:xfrm>
            <a:custGeom>
              <a:avLst/>
              <a:gdLst>
                <a:gd name="T0" fmla="*/ 2400 w 2400"/>
                <a:gd name="T1" fmla="*/ 0 h 32"/>
                <a:gd name="T2" fmla="*/ 0 w 2400"/>
                <a:gd name="T3" fmla="*/ 32 h 32"/>
                <a:gd name="T4" fmla="*/ 0 60000 65536"/>
                <a:gd name="T5" fmla="*/ 0 60000 65536"/>
                <a:gd name="T6" fmla="*/ 0 w 2400"/>
                <a:gd name="T7" fmla="*/ 0 h 32"/>
                <a:gd name="T8" fmla="*/ 2400 w 2400"/>
                <a:gd name="T9" fmla="*/ 32 h 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00" h="32">
                  <a:moveTo>
                    <a:pt x="2400" y="0"/>
                  </a:moveTo>
                  <a:lnTo>
                    <a:pt x="0" y="3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8" name="Freeform 9"/>
            <p:cNvSpPr>
              <a:spLocks/>
            </p:cNvSpPr>
            <p:nvPr/>
          </p:nvSpPr>
          <p:spPr bwMode="auto">
            <a:xfrm>
              <a:off x="1992" y="1792"/>
              <a:ext cx="32" cy="2296"/>
            </a:xfrm>
            <a:custGeom>
              <a:avLst/>
              <a:gdLst>
                <a:gd name="T0" fmla="*/ 0 w 32"/>
                <a:gd name="T1" fmla="*/ 0 h 2296"/>
                <a:gd name="T2" fmla="*/ 32 w 32"/>
                <a:gd name="T3" fmla="*/ 2296 h 2296"/>
                <a:gd name="T4" fmla="*/ 0 60000 65536"/>
                <a:gd name="T5" fmla="*/ 0 60000 65536"/>
                <a:gd name="T6" fmla="*/ 0 w 32"/>
                <a:gd name="T7" fmla="*/ 0 h 2296"/>
                <a:gd name="T8" fmla="*/ 32 w 32"/>
                <a:gd name="T9" fmla="*/ 2296 h 229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" h="2296">
                  <a:moveTo>
                    <a:pt x="0" y="0"/>
                  </a:moveTo>
                  <a:lnTo>
                    <a:pt x="32" y="2296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0157" name="Freeform 13"/>
          <p:cNvSpPr>
            <a:spLocks/>
          </p:cNvSpPr>
          <p:nvPr/>
        </p:nvSpPr>
        <p:spPr bwMode="auto">
          <a:xfrm>
            <a:off x="1323975" y="2860675"/>
            <a:ext cx="1847850" cy="1814513"/>
          </a:xfrm>
          <a:custGeom>
            <a:avLst/>
            <a:gdLst>
              <a:gd name="T0" fmla="*/ 0 w 1164"/>
              <a:gd name="T1" fmla="*/ 2147483647 h 1143"/>
              <a:gd name="T2" fmla="*/ 2147483647 w 1164"/>
              <a:gd name="T3" fmla="*/ 2147483647 h 1143"/>
              <a:gd name="T4" fmla="*/ 2147483647 w 1164"/>
              <a:gd name="T5" fmla="*/ 0 h 1143"/>
              <a:gd name="T6" fmla="*/ 2147483647 w 1164"/>
              <a:gd name="T7" fmla="*/ 2147483647 h 1143"/>
              <a:gd name="T8" fmla="*/ 2147483647 w 1164"/>
              <a:gd name="T9" fmla="*/ 2147483647 h 1143"/>
              <a:gd name="T10" fmla="*/ 2147483647 w 1164"/>
              <a:gd name="T11" fmla="*/ 2147483647 h 1143"/>
              <a:gd name="T12" fmla="*/ 2147483647 w 1164"/>
              <a:gd name="T13" fmla="*/ 2147483647 h 1143"/>
              <a:gd name="T14" fmla="*/ 2147483647 w 1164"/>
              <a:gd name="T15" fmla="*/ 2147483647 h 1143"/>
              <a:gd name="T16" fmla="*/ 2147483647 w 1164"/>
              <a:gd name="T17" fmla="*/ 2147483647 h 1143"/>
              <a:gd name="T18" fmla="*/ 2147483647 w 1164"/>
              <a:gd name="T19" fmla="*/ 2147483647 h 1143"/>
              <a:gd name="T20" fmla="*/ 2147483647 w 1164"/>
              <a:gd name="T21" fmla="*/ 2147483647 h 1143"/>
              <a:gd name="T22" fmla="*/ 2147483647 w 1164"/>
              <a:gd name="T23" fmla="*/ 2147483647 h 1143"/>
              <a:gd name="T24" fmla="*/ 2147483647 w 1164"/>
              <a:gd name="T25" fmla="*/ 2147483647 h 1143"/>
              <a:gd name="T26" fmla="*/ 2147483647 w 1164"/>
              <a:gd name="T27" fmla="*/ 2147483647 h 1143"/>
              <a:gd name="T28" fmla="*/ 2147483647 w 1164"/>
              <a:gd name="T29" fmla="*/ 2147483647 h 1143"/>
              <a:gd name="T30" fmla="*/ 2147483647 w 1164"/>
              <a:gd name="T31" fmla="*/ 2147483647 h 1143"/>
              <a:gd name="T32" fmla="*/ 2147483647 w 1164"/>
              <a:gd name="T33" fmla="*/ 2147483647 h 1143"/>
              <a:gd name="T34" fmla="*/ 2147483647 w 1164"/>
              <a:gd name="T35" fmla="*/ 2147483647 h 1143"/>
              <a:gd name="T36" fmla="*/ 0 w 1164"/>
              <a:gd name="T37" fmla="*/ 2147483647 h 114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164"/>
              <a:gd name="T58" fmla="*/ 0 h 1143"/>
              <a:gd name="T59" fmla="*/ 1164 w 1164"/>
              <a:gd name="T60" fmla="*/ 1143 h 1143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164" h="1143">
                <a:moveTo>
                  <a:pt x="0" y="1143"/>
                </a:moveTo>
                <a:lnTo>
                  <a:pt x="1164" y="1125"/>
                </a:lnTo>
                <a:lnTo>
                  <a:pt x="1158" y="0"/>
                </a:lnTo>
                <a:lnTo>
                  <a:pt x="1070" y="6"/>
                </a:lnTo>
                <a:lnTo>
                  <a:pt x="969" y="21"/>
                </a:lnTo>
                <a:lnTo>
                  <a:pt x="843" y="51"/>
                </a:lnTo>
                <a:lnTo>
                  <a:pt x="741" y="87"/>
                </a:lnTo>
                <a:lnTo>
                  <a:pt x="645" y="132"/>
                </a:lnTo>
                <a:lnTo>
                  <a:pt x="558" y="174"/>
                </a:lnTo>
                <a:lnTo>
                  <a:pt x="474" y="234"/>
                </a:lnTo>
                <a:lnTo>
                  <a:pt x="381" y="309"/>
                </a:lnTo>
                <a:lnTo>
                  <a:pt x="302" y="390"/>
                </a:lnTo>
                <a:lnTo>
                  <a:pt x="219" y="489"/>
                </a:lnTo>
                <a:lnTo>
                  <a:pt x="153" y="597"/>
                </a:lnTo>
                <a:lnTo>
                  <a:pt x="93" y="714"/>
                </a:lnTo>
                <a:lnTo>
                  <a:pt x="54" y="822"/>
                </a:lnTo>
                <a:lnTo>
                  <a:pt x="24" y="936"/>
                </a:lnTo>
                <a:lnTo>
                  <a:pt x="12" y="1041"/>
                </a:lnTo>
                <a:lnTo>
                  <a:pt x="0" y="1143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390155" name="Object 5"/>
          <p:cNvGraphicFramePr>
            <a:graphicFrameLocks noChangeAspect="1"/>
          </p:cNvGraphicFramePr>
          <p:nvPr/>
        </p:nvGraphicFramePr>
        <p:xfrm>
          <a:off x="5675313" y="234950"/>
          <a:ext cx="585787" cy="1509713"/>
        </p:xfrm>
        <a:graphic>
          <a:graphicData uri="http://schemas.openxmlformats.org/presentationml/2006/ole">
            <p:oleObj spid="_x0000_s3075" name="Формула" r:id="rId5" imgW="152334" imgH="393529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0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90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0.39166 0.4296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90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" y="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015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90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390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0146"/>
                  </p:tgtEl>
                </p:cond>
              </p:nextCondLst>
            </p:seq>
          </p:childTnLst>
        </p:cTn>
      </p:par>
    </p:tnLst>
    <p:bldLst>
      <p:bldP spid="3901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9"/>
          <p:cNvGrpSpPr>
            <a:grpSpLocks/>
          </p:cNvGrpSpPr>
          <p:nvPr/>
        </p:nvGrpSpPr>
        <p:grpSpPr bwMode="auto">
          <a:xfrm>
            <a:off x="2032000" y="3721100"/>
            <a:ext cx="4737100" cy="2514600"/>
            <a:chOff x="3120" y="2848"/>
            <a:chExt cx="2344" cy="1088"/>
          </a:xfrm>
        </p:grpSpPr>
        <p:sp>
          <p:nvSpPr>
            <p:cNvPr id="417108" name="Freeform 340"/>
            <p:cNvSpPr>
              <a:spLocks/>
            </p:cNvSpPr>
            <p:nvPr/>
          </p:nvSpPr>
          <p:spPr bwMode="auto">
            <a:xfrm>
              <a:off x="3120" y="3189"/>
              <a:ext cx="2344" cy="747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272" y="392"/>
                </a:cxn>
                <a:cxn ang="0">
                  <a:pos x="792" y="640"/>
                </a:cxn>
                <a:cxn ang="0">
                  <a:pos x="1640" y="632"/>
                </a:cxn>
                <a:cxn ang="0">
                  <a:pos x="2080" y="392"/>
                </a:cxn>
                <a:cxn ang="0">
                  <a:pos x="2344" y="0"/>
                </a:cxn>
              </a:cxnLst>
              <a:rect l="0" t="0" r="r" b="b"/>
              <a:pathLst>
                <a:path w="2344" h="680">
                  <a:moveTo>
                    <a:pt x="0" y="56"/>
                  </a:moveTo>
                  <a:cubicBezTo>
                    <a:pt x="65" y="185"/>
                    <a:pt x="140" y="295"/>
                    <a:pt x="272" y="392"/>
                  </a:cubicBezTo>
                  <a:cubicBezTo>
                    <a:pt x="404" y="489"/>
                    <a:pt x="564" y="600"/>
                    <a:pt x="792" y="640"/>
                  </a:cubicBezTo>
                  <a:cubicBezTo>
                    <a:pt x="1020" y="680"/>
                    <a:pt x="1425" y="673"/>
                    <a:pt x="1640" y="632"/>
                  </a:cubicBezTo>
                  <a:cubicBezTo>
                    <a:pt x="1855" y="591"/>
                    <a:pt x="1963" y="497"/>
                    <a:pt x="2080" y="392"/>
                  </a:cubicBezTo>
                  <a:cubicBezTo>
                    <a:pt x="2197" y="287"/>
                    <a:pt x="2274" y="153"/>
                    <a:pt x="2344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33CCCC"/>
                </a:gs>
                <a:gs pos="100000">
                  <a:schemeClr val="bg1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570" name="Oval 341"/>
            <p:cNvSpPr>
              <a:spLocks noChangeArrowheads="1"/>
            </p:cNvSpPr>
            <p:nvPr/>
          </p:nvSpPr>
          <p:spPr bwMode="auto">
            <a:xfrm>
              <a:off x="3120" y="2848"/>
              <a:ext cx="2344" cy="70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pic>
          <p:nvPicPr>
            <p:cNvPr id="23571" name="Picture 342" descr="uz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68" y="3626"/>
              <a:ext cx="149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5" name="Text Box 331"/>
          <p:cNvSpPr txBox="1">
            <a:spLocks noChangeArrowheads="1"/>
          </p:cNvSpPr>
          <p:nvPr/>
        </p:nvSpPr>
        <p:spPr bwMode="auto">
          <a:xfrm>
            <a:off x="47625" y="400050"/>
            <a:ext cx="9113838" cy="10668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Как разрезать головку сыра на 8 равных долей, </a:t>
            </a:r>
          </a:p>
          <a:p>
            <a:r>
              <a:rPr lang="ru-RU" sz="3200" b="1">
                <a:latin typeface="Calibri" pitchFamily="34" charset="0"/>
              </a:rPr>
              <a:t>              сделав только три разреза?</a:t>
            </a:r>
          </a:p>
        </p:txBody>
      </p:sp>
      <p:sp>
        <p:nvSpPr>
          <p:cNvPr id="23556" name="Freeform 137"/>
          <p:cNvSpPr>
            <a:spLocks/>
          </p:cNvSpPr>
          <p:nvPr/>
        </p:nvSpPr>
        <p:spPr bwMode="auto">
          <a:xfrm>
            <a:off x="10926763" y="-63500"/>
            <a:ext cx="134937" cy="147638"/>
          </a:xfrm>
          <a:custGeom>
            <a:avLst/>
            <a:gdLst>
              <a:gd name="T0" fmla="*/ 2147483647 w 53"/>
              <a:gd name="T1" fmla="*/ 2147483647 h 77"/>
              <a:gd name="T2" fmla="*/ 2147483647 w 53"/>
              <a:gd name="T3" fmla="*/ 0 h 77"/>
              <a:gd name="T4" fmla="*/ 2147483647 w 53"/>
              <a:gd name="T5" fmla="*/ 2147483647 h 77"/>
              <a:gd name="T6" fmla="*/ 2147483647 w 53"/>
              <a:gd name="T7" fmla="*/ 2147483647 h 77"/>
              <a:gd name="T8" fmla="*/ 2147483647 w 53"/>
              <a:gd name="T9" fmla="*/ 2147483647 h 77"/>
              <a:gd name="T10" fmla="*/ 2147483647 w 53"/>
              <a:gd name="T11" fmla="*/ 0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"/>
              <a:gd name="T19" fmla="*/ 0 h 77"/>
              <a:gd name="T20" fmla="*/ 53 w 53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" h="77">
                <a:moveTo>
                  <a:pt x="36" y="18"/>
                </a:moveTo>
                <a:cubicBezTo>
                  <a:pt x="35" y="15"/>
                  <a:pt x="34" y="0"/>
                  <a:pt x="30" y="0"/>
                </a:cubicBezTo>
                <a:cubicBezTo>
                  <a:pt x="26" y="0"/>
                  <a:pt x="16" y="9"/>
                  <a:pt x="12" y="18"/>
                </a:cubicBezTo>
                <a:cubicBezTo>
                  <a:pt x="8" y="27"/>
                  <a:pt x="0" y="46"/>
                  <a:pt x="6" y="54"/>
                </a:cubicBezTo>
                <a:cubicBezTo>
                  <a:pt x="12" y="62"/>
                  <a:pt x="45" y="77"/>
                  <a:pt x="49" y="68"/>
                </a:cubicBezTo>
                <a:cubicBezTo>
                  <a:pt x="53" y="59"/>
                  <a:pt x="34" y="14"/>
                  <a:pt x="30" y="0"/>
                </a:cubicBezTo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CC66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330"/>
          <p:cNvGrpSpPr>
            <a:grpSpLocks/>
          </p:cNvGrpSpPr>
          <p:nvPr/>
        </p:nvGrpSpPr>
        <p:grpSpPr bwMode="auto">
          <a:xfrm>
            <a:off x="2006600" y="2844800"/>
            <a:ext cx="4737100" cy="2444750"/>
            <a:chOff x="1280" y="2224"/>
            <a:chExt cx="2984" cy="1540"/>
          </a:xfrm>
        </p:grpSpPr>
        <p:sp>
          <p:nvSpPr>
            <p:cNvPr id="23564" name="Freeform 288"/>
            <p:cNvSpPr>
              <a:spLocks/>
            </p:cNvSpPr>
            <p:nvPr/>
          </p:nvSpPr>
          <p:spPr bwMode="auto">
            <a:xfrm>
              <a:off x="1280" y="2224"/>
              <a:ext cx="2984" cy="1540"/>
            </a:xfrm>
            <a:custGeom>
              <a:avLst/>
              <a:gdLst>
                <a:gd name="T0" fmla="*/ 0 w 2984"/>
                <a:gd name="T1" fmla="*/ 4 h 1540"/>
                <a:gd name="T2" fmla="*/ 8 w 2984"/>
                <a:gd name="T3" fmla="*/ 984 h 1540"/>
                <a:gd name="T4" fmla="*/ 48 w 2984"/>
                <a:gd name="T5" fmla="*/ 1104 h 1540"/>
                <a:gd name="T6" fmla="*/ 112 w 2984"/>
                <a:gd name="T7" fmla="*/ 1180 h 1540"/>
                <a:gd name="T8" fmla="*/ 180 w 2984"/>
                <a:gd name="T9" fmla="*/ 1228 h 1540"/>
                <a:gd name="T10" fmla="*/ 260 w 2984"/>
                <a:gd name="T11" fmla="*/ 1288 h 1540"/>
                <a:gd name="T12" fmla="*/ 368 w 2984"/>
                <a:gd name="T13" fmla="*/ 1336 h 1540"/>
                <a:gd name="T14" fmla="*/ 488 w 2984"/>
                <a:gd name="T15" fmla="*/ 1384 h 1540"/>
                <a:gd name="T16" fmla="*/ 640 w 2984"/>
                <a:gd name="T17" fmla="*/ 1432 h 1540"/>
                <a:gd name="T18" fmla="*/ 768 w 2984"/>
                <a:gd name="T19" fmla="*/ 1464 h 1540"/>
                <a:gd name="T20" fmla="*/ 952 w 2984"/>
                <a:gd name="T21" fmla="*/ 1500 h 1540"/>
                <a:gd name="T22" fmla="*/ 1108 w 2984"/>
                <a:gd name="T23" fmla="*/ 1520 h 1540"/>
                <a:gd name="T24" fmla="*/ 1276 w 2984"/>
                <a:gd name="T25" fmla="*/ 1536 h 1540"/>
                <a:gd name="T26" fmla="*/ 1432 w 2984"/>
                <a:gd name="T27" fmla="*/ 1540 h 1540"/>
                <a:gd name="T28" fmla="*/ 1584 w 2984"/>
                <a:gd name="T29" fmla="*/ 1536 h 1540"/>
                <a:gd name="T30" fmla="*/ 1776 w 2984"/>
                <a:gd name="T31" fmla="*/ 1528 h 1540"/>
                <a:gd name="T32" fmla="*/ 1940 w 2984"/>
                <a:gd name="T33" fmla="*/ 1520 h 1540"/>
                <a:gd name="T34" fmla="*/ 2136 w 2984"/>
                <a:gd name="T35" fmla="*/ 1496 h 1540"/>
                <a:gd name="T36" fmla="*/ 2456 w 2984"/>
                <a:gd name="T37" fmla="*/ 1400 h 1540"/>
                <a:gd name="T38" fmla="*/ 2616 w 2984"/>
                <a:gd name="T39" fmla="*/ 1340 h 1540"/>
                <a:gd name="T40" fmla="*/ 2776 w 2984"/>
                <a:gd name="T41" fmla="*/ 1244 h 1540"/>
                <a:gd name="T42" fmla="*/ 2860 w 2984"/>
                <a:gd name="T43" fmla="*/ 1172 h 1540"/>
                <a:gd name="T44" fmla="*/ 2928 w 2984"/>
                <a:gd name="T45" fmla="*/ 1100 h 1540"/>
                <a:gd name="T46" fmla="*/ 2984 w 2984"/>
                <a:gd name="T47" fmla="*/ 992 h 1540"/>
                <a:gd name="T48" fmla="*/ 2960 w 2984"/>
                <a:gd name="T49" fmla="*/ 0 h 1540"/>
                <a:gd name="T50" fmla="*/ 2916 w 2984"/>
                <a:gd name="T51" fmla="*/ 100 h 1540"/>
                <a:gd name="T52" fmla="*/ 2848 w 2984"/>
                <a:gd name="T53" fmla="*/ 216 h 1540"/>
                <a:gd name="T54" fmla="*/ 2748 w 2984"/>
                <a:gd name="T55" fmla="*/ 292 h 1540"/>
                <a:gd name="T56" fmla="*/ 2620 w 2984"/>
                <a:gd name="T57" fmla="*/ 364 h 1540"/>
                <a:gd name="T58" fmla="*/ 2480 w 2984"/>
                <a:gd name="T59" fmla="*/ 408 h 1540"/>
                <a:gd name="T60" fmla="*/ 2328 w 2984"/>
                <a:gd name="T61" fmla="*/ 460 h 1540"/>
                <a:gd name="T62" fmla="*/ 2168 w 2984"/>
                <a:gd name="T63" fmla="*/ 496 h 1540"/>
                <a:gd name="T64" fmla="*/ 1992 w 2984"/>
                <a:gd name="T65" fmla="*/ 528 h 1540"/>
                <a:gd name="T66" fmla="*/ 1824 w 2984"/>
                <a:gd name="T67" fmla="*/ 544 h 1540"/>
                <a:gd name="T68" fmla="*/ 1620 w 2984"/>
                <a:gd name="T69" fmla="*/ 552 h 1540"/>
                <a:gd name="T70" fmla="*/ 1452 w 2984"/>
                <a:gd name="T71" fmla="*/ 552 h 1540"/>
                <a:gd name="T72" fmla="*/ 1284 w 2984"/>
                <a:gd name="T73" fmla="*/ 552 h 1540"/>
                <a:gd name="T74" fmla="*/ 1156 w 2984"/>
                <a:gd name="T75" fmla="*/ 548 h 1540"/>
                <a:gd name="T76" fmla="*/ 1008 w 2984"/>
                <a:gd name="T77" fmla="*/ 536 h 1540"/>
                <a:gd name="T78" fmla="*/ 848 w 2984"/>
                <a:gd name="T79" fmla="*/ 508 h 1540"/>
                <a:gd name="T80" fmla="*/ 760 w 2984"/>
                <a:gd name="T81" fmla="*/ 484 h 1540"/>
                <a:gd name="T82" fmla="*/ 700 w 2984"/>
                <a:gd name="T83" fmla="*/ 468 h 1540"/>
                <a:gd name="T84" fmla="*/ 532 w 2984"/>
                <a:gd name="T85" fmla="*/ 428 h 1540"/>
                <a:gd name="T86" fmla="*/ 408 w 2984"/>
                <a:gd name="T87" fmla="*/ 384 h 1540"/>
                <a:gd name="T88" fmla="*/ 312 w 2984"/>
                <a:gd name="T89" fmla="*/ 336 h 1540"/>
                <a:gd name="T90" fmla="*/ 200 w 2984"/>
                <a:gd name="T91" fmla="*/ 280 h 1540"/>
                <a:gd name="T92" fmla="*/ 56 w 2984"/>
                <a:gd name="T93" fmla="*/ 148 h 1540"/>
                <a:gd name="T94" fmla="*/ 0 w 2984"/>
                <a:gd name="T95" fmla="*/ 4 h 15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984"/>
                <a:gd name="T145" fmla="*/ 0 h 1540"/>
                <a:gd name="T146" fmla="*/ 2984 w 2984"/>
                <a:gd name="T147" fmla="*/ 1540 h 154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984" h="1540">
                  <a:moveTo>
                    <a:pt x="0" y="4"/>
                  </a:moveTo>
                  <a:lnTo>
                    <a:pt x="8" y="984"/>
                  </a:lnTo>
                  <a:lnTo>
                    <a:pt x="48" y="1104"/>
                  </a:lnTo>
                  <a:lnTo>
                    <a:pt x="112" y="1180"/>
                  </a:lnTo>
                  <a:lnTo>
                    <a:pt x="180" y="1228"/>
                  </a:lnTo>
                  <a:lnTo>
                    <a:pt x="260" y="1288"/>
                  </a:lnTo>
                  <a:lnTo>
                    <a:pt x="368" y="1336"/>
                  </a:lnTo>
                  <a:lnTo>
                    <a:pt x="488" y="1384"/>
                  </a:lnTo>
                  <a:lnTo>
                    <a:pt x="640" y="1432"/>
                  </a:lnTo>
                  <a:lnTo>
                    <a:pt x="768" y="1464"/>
                  </a:lnTo>
                  <a:lnTo>
                    <a:pt x="952" y="1500"/>
                  </a:lnTo>
                  <a:lnTo>
                    <a:pt x="1108" y="1520"/>
                  </a:lnTo>
                  <a:lnTo>
                    <a:pt x="1276" y="1536"/>
                  </a:lnTo>
                  <a:lnTo>
                    <a:pt x="1432" y="1540"/>
                  </a:lnTo>
                  <a:lnTo>
                    <a:pt x="1584" y="1536"/>
                  </a:lnTo>
                  <a:lnTo>
                    <a:pt x="1776" y="1528"/>
                  </a:lnTo>
                  <a:lnTo>
                    <a:pt x="1940" y="1520"/>
                  </a:lnTo>
                  <a:lnTo>
                    <a:pt x="2136" y="1496"/>
                  </a:lnTo>
                  <a:lnTo>
                    <a:pt x="2456" y="1400"/>
                  </a:lnTo>
                  <a:lnTo>
                    <a:pt x="2616" y="1340"/>
                  </a:lnTo>
                  <a:lnTo>
                    <a:pt x="2776" y="1244"/>
                  </a:lnTo>
                  <a:lnTo>
                    <a:pt x="2860" y="1172"/>
                  </a:lnTo>
                  <a:lnTo>
                    <a:pt x="2928" y="1100"/>
                  </a:lnTo>
                  <a:lnTo>
                    <a:pt x="2984" y="992"/>
                  </a:lnTo>
                  <a:lnTo>
                    <a:pt x="2960" y="0"/>
                  </a:lnTo>
                  <a:lnTo>
                    <a:pt x="2916" y="100"/>
                  </a:lnTo>
                  <a:lnTo>
                    <a:pt x="2848" y="216"/>
                  </a:lnTo>
                  <a:lnTo>
                    <a:pt x="2748" y="292"/>
                  </a:lnTo>
                  <a:lnTo>
                    <a:pt x="2620" y="364"/>
                  </a:lnTo>
                  <a:lnTo>
                    <a:pt x="2480" y="408"/>
                  </a:lnTo>
                  <a:lnTo>
                    <a:pt x="2328" y="460"/>
                  </a:lnTo>
                  <a:lnTo>
                    <a:pt x="2168" y="496"/>
                  </a:lnTo>
                  <a:lnTo>
                    <a:pt x="1992" y="528"/>
                  </a:lnTo>
                  <a:lnTo>
                    <a:pt x="1824" y="544"/>
                  </a:lnTo>
                  <a:lnTo>
                    <a:pt x="1620" y="552"/>
                  </a:lnTo>
                  <a:lnTo>
                    <a:pt x="1452" y="552"/>
                  </a:lnTo>
                  <a:lnTo>
                    <a:pt x="1284" y="552"/>
                  </a:lnTo>
                  <a:lnTo>
                    <a:pt x="1156" y="548"/>
                  </a:lnTo>
                  <a:lnTo>
                    <a:pt x="1008" y="536"/>
                  </a:lnTo>
                  <a:lnTo>
                    <a:pt x="848" y="508"/>
                  </a:lnTo>
                  <a:lnTo>
                    <a:pt x="760" y="484"/>
                  </a:lnTo>
                  <a:lnTo>
                    <a:pt x="700" y="468"/>
                  </a:lnTo>
                  <a:lnTo>
                    <a:pt x="532" y="428"/>
                  </a:lnTo>
                  <a:lnTo>
                    <a:pt x="408" y="384"/>
                  </a:lnTo>
                  <a:lnTo>
                    <a:pt x="312" y="336"/>
                  </a:lnTo>
                  <a:lnTo>
                    <a:pt x="200" y="280"/>
                  </a:lnTo>
                  <a:lnTo>
                    <a:pt x="56" y="148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99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5" name="Freeform 321"/>
            <p:cNvSpPr>
              <a:spLocks/>
            </p:cNvSpPr>
            <p:nvPr/>
          </p:nvSpPr>
          <p:spPr bwMode="auto">
            <a:xfrm>
              <a:off x="2768" y="3360"/>
              <a:ext cx="128" cy="149"/>
            </a:xfrm>
            <a:custGeom>
              <a:avLst/>
              <a:gdLst>
                <a:gd name="T0" fmla="*/ 72 w 128"/>
                <a:gd name="T1" fmla="*/ 16 h 149"/>
                <a:gd name="T2" fmla="*/ 8 w 128"/>
                <a:gd name="T3" fmla="*/ 32 h 149"/>
                <a:gd name="T4" fmla="*/ 24 w 128"/>
                <a:gd name="T5" fmla="*/ 112 h 149"/>
                <a:gd name="T6" fmla="*/ 120 w 128"/>
                <a:gd name="T7" fmla="*/ 128 h 149"/>
                <a:gd name="T8" fmla="*/ 72 w 128"/>
                <a:gd name="T9" fmla="*/ 1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6" name="Freeform 324"/>
            <p:cNvSpPr>
              <a:spLocks/>
            </p:cNvSpPr>
            <p:nvPr/>
          </p:nvSpPr>
          <p:spPr bwMode="auto">
            <a:xfrm>
              <a:off x="2256" y="2976"/>
              <a:ext cx="112" cy="117"/>
            </a:xfrm>
            <a:custGeom>
              <a:avLst/>
              <a:gdLst>
                <a:gd name="T0" fmla="*/ 28 w 128"/>
                <a:gd name="T1" fmla="*/ 3 h 149"/>
                <a:gd name="T2" fmla="*/ 4 w 128"/>
                <a:gd name="T3" fmla="*/ 6 h 149"/>
                <a:gd name="T4" fmla="*/ 10 w 128"/>
                <a:gd name="T5" fmla="*/ 20 h 149"/>
                <a:gd name="T6" fmla="*/ 46 w 128"/>
                <a:gd name="T7" fmla="*/ 24 h 149"/>
                <a:gd name="T8" fmla="*/ 28 w 128"/>
                <a:gd name="T9" fmla="*/ 3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7" name="Freeform 325"/>
            <p:cNvSpPr>
              <a:spLocks/>
            </p:cNvSpPr>
            <p:nvPr/>
          </p:nvSpPr>
          <p:spPr bwMode="auto">
            <a:xfrm>
              <a:off x="2816" y="2992"/>
              <a:ext cx="128" cy="149"/>
            </a:xfrm>
            <a:custGeom>
              <a:avLst/>
              <a:gdLst>
                <a:gd name="T0" fmla="*/ 72 w 128"/>
                <a:gd name="T1" fmla="*/ 16 h 149"/>
                <a:gd name="T2" fmla="*/ 8 w 128"/>
                <a:gd name="T3" fmla="*/ 32 h 149"/>
                <a:gd name="T4" fmla="*/ 24 w 128"/>
                <a:gd name="T5" fmla="*/ 112 h 149"/>
                <a:gd name="T6" fmla="*/ 120 w 128"/>
                <a:gd name="T7" fmla="*/ 128 h 149"/>
                <a:gd name="T8" fmla="*/ 72 w 128"/>
                <a:gd name="T9" fmla="*/ 1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8" name="Freeform 326"/>
            <p:cNvSpPr>
              <a:spLocks/>
            </p:cNvSpPr>
            <p:nvPr/>
          </p:nvSpPr>
          <p:spPr bwMode="auto">
            <a:xfrm>
              <a:off x="3648" y="3216"/>
              <a:ext cx="128" cy="149"/>
            </a:xfrm>
            <a:custGeom>
              <a:avLst/>
              <a:gdLst>
                <a:gd name="T0" fmla="*/ 72 w 128"/>
                <a:gd name="T1" fmla="*/ 16 h 149"/>
                <a:gd name="T2" fmla="*/ 8 w 128"/>
                <a:gd name="T3" fmla="*/ 32 h 149"/>
                <a:gd name="T4" fmla="*/ 24 w 128"/>
                <a:gd name="T5" fmla="*/ 112 h 149"/>
                <a:gd name="T6" fmla="*/ 120 w 128"/>
                <a:gd name="T7" fmla="*/ 128 h 149"/>
                <a:gd name="T8" fmla="*/ 72 w 128"/>
                <a:gd name="T9" fmla="*/ 1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329"/>
          <p:cNvGrpSpPr>
            <a:grpSpLocks/>
          </p:cNvGrpSpPr>
          <p:nvPr/>
        </p:nvGrpSpPr>
        <p:grpSpPr bwMode="auto">
          <a:xfrm>
            <a:off x="2019300" y="1917700"/>
            <a:ext cx="4699000" cy="1816100"/>
            <a:chOff x="1288" y="1640"/>
            <a:chExt cx="2960" cy="1144"/>
          </a:xfrm>
        </p:grpSpPr>
        <p:sp>
          <p:nvSpPr>
            <p:cNvPr id="23559" name="Oval 287"/>
            <p:cNvSpPr>
              <a:spLocks noChangeArrowheads="1"/>
            </p:cNvSpPr>
            <p:nvPr/>
          </p:nvSpPr>
          <p:spPr bwMode="auto">
            <a:xfrm>
              <a:off x="1288" y="1640"/>
              <a:ext cx="2960" cy="114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3560" name="Freeform 322"/>
            <p:cNvSpPr>
              <a:spLocks/>
            </p:cNvSpPr>
            <p:nvPr/>
          </p:nvSpPr>
          <p:spPr bwMode="auto">
            <a:xfrm>
              <a:off x="2608" y="2432"/>
              <a:ext cx="112" cy="69"/>
            </a:xfrm>
            <a:custGeom>
              <a:avLst/>
              <a:gdLst>
                <a:gd name="T0" fmla="*/ 28 w 128"/>
                <a:gd name="T1" fmla="*/ 0 h 149"/>
                <a:gd name="T2" fmla="*/ 4 w 128"/>
                <a:gd name="T3" fmla="*/ 0 h 149"/>
                <a:gd name="T4" fmla="*/ 10 w 128"/>
                <a:gd name="T5" fmla="*/ 0 h 149"/>
                <a:gd name="T6" fmla="*/ 46 w 128"/>
                <a:gd name="T7" fmla="*/ 0 h 149"/>
                <a:gd name="T8" fmla="*/ 28 w 128"/>
                <a:gd name="T9" fmla="*/ 0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1" name="Freeform 323"/>
            <p:cNvSpPr>
              <a:spLocks/>
            </p:cNvSpPr>
            <p:nvPr/>
          </p:nvSpPr>
          <p:spPr bwMode="auto">
            <a:xfrm>
              <a:off x="3024" y="2528"/>
              <a:ext cx="112" cy="117"/>
            </a:xfrm>
            <a:custGeom>
              <a:avLst/>
              <a:gdLst>
                <a:gd name="T0" fmla="*/ 28 w 128"/>
                <a:gd name="T1" fmla="*/ 3 h 149"/>
                <a:gd name="T2" fmla="*/ 4 w 128"/>
                <a:gd name="T3" fmla="*/ 6 h 149"/>
                <a:gd name="T4" fmla="*/ 10 w 128"/>
                <a:gd name="T5" fmla="*/ 20 h 149"/>
                <a:gd name="T6" fmla="*/ 46 w 128"/>
                <a:gd name="T7" fmla="*/ 24 h 149"/>
                <a:gd name="T8" fmla="*/ 28 w 128"/>
                <a:gd name="T9" fmla="*/ 3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2" name="Freeform 327"/>
            <p:cNvSpPr>
              <a:spLocks/>
            </p:cNvSpPr>
            <p:nvPr/>
          </p:nvSpPr>
          <p:spPr bwMode="auto">
            <a:xfrm>
              <a:off x="1424" y="2160"/>
              <a:ext cx="128" cy="149"/>
            </a:xfrm>
            <a:custGeom>
              <a:avLst/>
              <a:gdLst>
                <a:gd name="T0" fmla="*/ 72 w 128"/>
                <a:gd name="T1" fmla="*/ 16 h 149"/>
                <a:gd name="T2" fmla="*/ 8 w 128"/>
                <a:gd name="T3" fmla="*/ 32 h 149"/>
                <a:gd name="T4" fmla="*/ 24 w 128"/>
                <a:gd name="T5" fmla="*/ 112 h 149"/>
                <a:gd name="T6" fmla="*/ 120 w 128"/>
                <a:gd name="T7" fmla="*/ 128 h 149"/>
                <a:gd name="T8" fmla="*/ 72 w 128"/>
                <a:gd name="T9" fmla="*/ 1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3" name="Freeform 328"/>
            <p:cNvSpPr>
              <a:spLocks/>
            </p:cNvSpPr>
            <p:nvPr/>
          </p:nvSpPr>
          <p:spPr bwMode="auto">
            <a:xfrm>
              <a:off x="3520" y="1888"/>
              <a:ext cx="128" cy="149"/>
            </a:xfrm>
            <a:custGeom>
              <a:avLst/>
              <a:gdLst>
                <a:gd name="T0" fmla="*/ 72 w 128"/>
                <a:gd name="T1" fmla="*/ 16 h 149"/>
                <a:gd name="T2" fmla="*/ 8 w 128"/>
                <a:gd name="T3" fmla="*/ 32 h 149"/>
                <a:gd name="T4" fmla="*/ 24 w 128"/>
                <a:gd name="T5" fmla="*/ 112 h 149"/>
                <a:gd name="T6" fmla="*/ 120 w 128"/>
                <a:gd name="T7" fmla="*/ 128 h 149"/>
                <a:gd name="T8" fmla="*/ 72 w 128"/>
                <a:gd name="T9" fmla="*/ 1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Text Box 2"/>
          <p:cNvSpPr txBox="1">
            <a:spLocks noChangeArrowheads="1"/>
          </p:cNvSpPr>
          <p:nvPr/>
        </p:nvSpPr>
        <p:spPr bwMode="auto">
          <a:xfrm>
            <a:off x="187325" y="5408613"/>
            <a:ext cx="641350" cy="1189037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</a:p>
        </p:txBody>
      </p:sp>
      <p:sp>
        <p:nvSpPr>
          <p:cNvPr id="420867" name="Text Box 3"/>
          <p:cNvSpPr txBox="1">
            <a:spLocks noChangeArrowheads="1"/>
          </p:cNvSpPr>
          <p:nvPr/>
        </p:nvSpPr>
        <p:spPr bwMode="auto">
          <a:xfrm>
            <a:off x="784225" y="5738813"/>
            <a:ext cx="1381125" cy="7620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доли</a:t>
            </a:r>
          </a:p>
        </p:txBody>
      </p:sp>
      <p:sp>
        <p:nvSpPr>
          <p:cNvPr id="420868" name="Text Box 4"/>
          <p:cNvSpPr txBox="1">
            <a:spLocks noChangeArrowheads="1"/>
          </p:cNvSpPr>
          <p:nvPr/>
        </p:nvSpPr>
        <p:spPr bwMode="auto">
          <a:xfrm>
            <a:off x="187325" y="5408613"/>
            <a:ext cx="641350" cy="1189037"/>
          </a:xfrm>
          <a:prstGeom prst="rect">
            <a:avLst/>
          </a:prstGeom>
          <a:solidFill>
            <a:schemeClr val="accent1"/>
          </a:solidFill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4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6525" y="5484813"/>
            <a:ext cx="2200275" cy="1189037"/>
            <a:chOff x="102" y="3439"/>
            <a:chExt cx="1386" cy="749"/>
          </a:xfrm>
        </p:grpSpPr>
        <p:sp>
          <p:nvSpPr>
            <p:cNvPr id="420870" name="Text Box 6"/>
            <p:cNvSpPr txBox="1">
              <a:spLocks noChangeArrowheads="1"/>
            </p:cNvSpPr>
            <p:nvPr/>
          </p:nvSpPr>
          <p:spPr bwMode="auto">
            <a:xfrm>
              <a:off x="102" y="3439"/>
              <a:ext cx="404" cy="749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7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8</a:t>
              </a:r>
            </a:p>
          </p:txBody>
        </p:sp>
        <p:sp>
          <p:nvSpPr>
            <p:cNvPr id="420871" name="Text Box 7"/>
            <p:cNvSpPr txBox="1">
              <a:spLocks noChangeArrowheads="1"/>
            </p:cNvSpPr>
            <p:nvPr/>
          </p:nvSpPr>
          <p:spPr bwMode="auto">
            <a:xfrm>
              <a:off x="462" y="3631"/>
              <a:ext cx="1026" cy="48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+mn-lt"/>
                </a:rPr>
                <a:t>долей</a:t>
              </a:r>
            </a:p>
          </p:txBody>
        </p:sp>
      </p:grpSp>
      <p:sp>
        <p:nvSpPr>
          <p:cNvPr id="420872" name="Text Box 8"/>
          <p:cNvSpPr txBox="1">
            <a:spLocks noChangeArrowheads="1"/>
          </p:cNvSpPr>
          <p:nvPr/>
        </p:nvSpPr>
        <p:spPr bwMode="auto">
          <a:xfrm>
            <a:off x="2689225" y="2317750"/>
            <a:ext cx="3773488" cy="10668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Какая часть сыра </a:t>
            </a:r>
          </a:p>
          <a:p>
            <a:r>
              <a:rPr lang="ru-RU" sz="3200" b="1">
                <a:latin typeface="Calibri" pitchFamily="34" charset="0"/>
              </a:rPr>
              <a:t>осталась на блюде?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032000" y="4381500"/>
            <a:ext cx="4737100" cy="2514600"/>
            <a:chOff x="3120" y="2848"/>
            <a:chExt cx="2344" cy="1088"/>
          </a:xfrm>
        </p:grpSpPr>
        <p:sp>
          <p:nvSpPr>
            <p:cNvPr id="420874" name="Freeform 10"/>
            <p:cNvSpPr>
              <a:spLocks/>
            </p:cNvSpPr>
            <p:nvPr/>
          </p:nvSpPr>
          <p:spPr bwMode="auto">
            <a:xfrm>
              <a:off x="3120" y="3189"/>
              <a:ext cx="2344" cy="747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272" y="392"/>
                </a:cxn>
                <a:cxn ang="0">
                  <a:pos x="792" y="640"/>
                </a:cxn>
                <a:cxn ang="0">
                  <a:pos x="1640" y="632"/>
                </a:cxn>
                <a:cxn ang="0">
                  <a:pos x="2080" y="392"/>
                </a:cxn>
                <a:cxn ang="0">
                  <a:pos x="2344" y="0"/>
                </a:cxn>
              </a:cxnLst>
              <a:rect l="0" t="0" r="r" b="b"/>
              <a:pathLst>
                <a:path w="2344" h="680">
                  <a:moveTo>
                    <a:pt x="0" y="56"/>
                  </a:moveTo>
                  <a:cubicBezTo>
                    <a:pt x="65" y="185"/>
                    <a:pt x="140" y="295"/>
                    <a:pt x="272" y="392"/>
                  </a:cubicBezTo>
                  <a:cubicBezTo>
                    <a:pt x="404" y="489"/>
                    <a:pt x="564" y="600"/>
                    <a:pt x="792" y="640"/>
                  </a:cubicBezTo>
                  <a:cubicBezTo>
                    <a:pt x="1020" y="680"/>
                    <a:pt x="1425" y="673"/>
                    <a:pt x="1640" y="632"/>
                  </a:cubicBezTo>
                  <a:cubicBezTo>
                    <a:pt x="1855" y="591"/>
                    <a:pt x="1963" y="497"/>
                    <a:pt x="2080" y="392"/>
                  </a:cubicBezTo>
                  <a:cubicBezTo>
                    <a:pt x="2197" y="287"/>
                    <a:pt x="2274" y="153"/>
                    <a:pt x="2344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33CCCC"/>
                </a:gs>
                <a:gs pos="100000">
                  <a:schemeClr val="bg1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779" name="Oval 11"/>
            <p:cNvSpPr>
              <a:spLocks noChangeArrowheads="1"/>
            </p:cNvSpPr>
            <p:nvPr/>
          </p:nvSpPr>
          <p:spPr bwMode="auto">
            <a:xfrm>
              <a:off x="3120" y="2848"/>
              <a:ext cx="2344" cy="70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pic>
          <p:nvPicPr>
            <p:cNvPr id="24780" name="Picture 12" descr="uz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68" y="3626"/>
              <a:ext cx="149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4" name="Text Box 13"/>
          <p:cNvSpPr txBox="1">
            <a:spLocks noChangeArrowheads="1"/>
          </p:cNvSpPr>
          <p:nvPr/>
        </p:nvSpPr>
        <p:spPr bwMode="auto">
          <a:xfrm>
            <a:off x="555625" y="146050"/>
            <a:ext cx="1787525" cy="5794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Решение</a:t>
            </a:r>
          </a:p>
        </p:txBody>
      </p: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2566988" y="3348038"/>
            <a:ext cx="3276600" cy="1771650"/>
            <a:chOff x="1920" y="292"/>
            <a:chExt cx="2064" cy="1116"/>
          </a:xfrm>
        </p:grpSpPr>
        <p:sp>
          <p:nvSpPr>
            <p:cNvPr id="24766" name="Freeform 15"/>
            <p:cNvSpPr>
              <a:spLocks/>
            </p:cNvSpPr>
            <p:nvPr/>
          </p:nvSpPr>
          <p:spPr bwMode="auto">
            <a:xfrm>
              <a:off x="1941" y="408"/>
              <a:ext cx="2019" cy="480"/>
            </a:xfrm>
            <a:custGeom>
              <a:avLst/>
              <a:gdLst>
                <a:gd name="T0" fmla="*/ 0 w 2019"/>
                <a:gd name="T1" fmla="*/ 96 h 480"/>
                <a:gd name="T2" fmla="*/ 2019 w 2019"/>
                <a:gd name="T3" fmla="*/ 0 h 480"/>
                <a:gd name="T4" fmla="*/ 1171 w 2019"/>
                <a:gd name="T5" fmla="*/ 480 h 480"/>
                <a:gd name="T6" fmla="*/ 0 w 2019"/>
                <a:gd name="T7" fmla="*/ 96 h 4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19"/>
                <a:gd name="T13" fmla="*/ 0 h 480"/>
                <a:gd name="T14" fmla="*/ 2019 w 2019"/>
                <a:gd name="T15" fmla="*/ 480 h 4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19" h="480">
                  <a:moveTo>
                    <a:pt x="0" y="96"/>
                  </a:moveTo>
                  <a:lnTo>
                    <a:pt x="2019" y="0"/>
                  </a:lnTo>
                  <a:lnTo>
                    <a:pt x="1171" y="48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7" name="Freeform 16"/>
            <p:cNvSpPr>
              <a:spLocks/>
            </p:cNvSpPr>
            <p:nvPr/>
          </p:nvSpPr>
          <p:spPr bwMode="auto">
            <a:xfrm>
              <a:off x="3104" y="404"/>
              <a:ext cx="880" cy="996"/>
            </a:xfrm>
            <a:custGeom>
              <a:avLst/>
              <a:gdLst>
                <a:gd name="T0" fmla="*/ 0 w 880"/>
                <a:gd name="T1" fmla="*/ 996 h 996"/>
                <a:gd name="T2" fmla="*/ 880 w 880"/>
                <a:gd name="T3" fmla="*/ 508 h 996"/>
                <a:gd name="T4" fmla="*/ 849 w 880"/>
                <a:gd name="T5" fmla="*/ 0 h 996"/>
                <a:gd name="T6" fmla="*/ 8 w 880"/>
                <a:gd name="T7" fmla="*/ 492 h 9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0"/>
                <a:gd name="T13" fmla="*/ 0 h 996"/>
                <a:gd name="T14" fmla="*/ 880 w 880"/>
                <a:gd name="T15" fmla="*/ 996 h 9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0" h="996">
                  <a:moveTo>
                    <a:pt x="0" y="996"/>
                  </a:moveTo>
                  <a:lnTo>
                    <a:pt x="880" y="508"/>
                  </a:lnTo>
                  <a:cubicBezTo>
                    <a:pt x="868" y="337"/>
                    <a:pt x="860" y="170"/>
                    <a:pt x="849" y="0"/>
                  </a:cubicBezTo>
                  <a:lnTo>
                    <a:pt x="8" y="492"/>
                  </a:lnTo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8" name="Freeform 17"/>
            <p:cNvSpPr>
              <a:spLocks/>
            </p:cNvSpPr>
            <p:nvPr/>
          </p:nvSpPr>
          <p:spPr bwMode="auto">
            <a:xfrm>
              <a:off x="1920" y="496"/>
              <a:ext cx="1200" cy="912"/>
            </a:xfrm>
            <a:custGeom>
              <a:avLst/>
              <a:gdLst>
                <a:gd name="T0" fmla="*/ 1200 w 1200"/>
                <a:gd name="T1" fmla="*/ 912 h 912"/>
                <a:gd name="T2" fmla="*/ 48 w 1200"/>
                <a:gd name="T3" fmla="*/ 472 h 912"/>
                <a:gd name="T4" fmla="*/ 0 w 1200"/>
                <a:gd name="T5" fmla="*/ 0 h 912"/>
                <a:gd name="T6" fmla="*/ 1192 w 1200"/>
                <a:gd name="T7" fmla="*/ 400 h 912"/>
                <a:gd name="T8" fmla="*/ 1200 w 1200"/>
                <a:gd name="T9" fmla="*/ 912 h 9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0"/>
                <a:gd name="T16" fmla="*/ 0 h 912"/>
                <a:gd name="T17" fmla="*/ 1200 w 1200"/>
                <a:gd name="T18" fmla="*/ 912 h 9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0" h="912">
                  <a:moveTo>
                    <a:pt x="1200" y="912"/>
                  </a:moveTo>
                  <a:lnTo>
                    <a:pt x="48" y="472"/>
                  </a:lnTo>
                  <a:lnTo>
                    <a:pt x="0" y="0"/>
                  </a:lnTo>
                  <a:lnTo>
                    <a:pt x="1192" y="400"/>
                  </a:lnTo>
                  <a:lnTo>
                    <a:pt x="1200" y="912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69" name="Freeform 18"/>
            <p:cNvSpPr>
              <a:spLocks/>
            </p:cNvSpPr>
            <p:nvPr/>
          </p:nvSpPr>
          <p:spPr bwMode="auto">
            <a:xfrm>
              <a:off x="1929" y="292"/>
              <a:ext cx="2039" cy="212"/>
            </a:xfrm>
            <a:custGeom>
              <a:avLst/>
              <a:gdLst>
                <a:gd name="T0" fmla="*/ 0 w 2039"/>
                <a:gd name="T1" fmla="*/ 212 h 212"/>
                <a:gd name="T2" fmla="*/ 330 w 2039"/>
                <a:gd name="T3" fmla="*/ 109 h 212"/>
                <a:gd name="T4" fmla="*/ 637 w 2039"/>
                <a:gd name="T5" fmla="*/ 43 h 212"/>
                <a:gd name="T6" fmla="*/ 1236 w 2039"/>
                <a:gd name="T7" fmla="*/ 1 h 212"/>
                <a:gd name="T8" fmla="*/ 1551 w 2039"/>
                <a:gd name="T9" fmla="*/ 31 h 212"/>
                <a:gd name="T10" fmla="*/ 2039 w 2039"/>
                <a:gd name="T11" fmla="*/ 108 h 2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39"/>
                <a:gd name="T19" fmla="*/ 0 h 212"/>
                <a:gd name="T20" fmla="*/ 2039 w 2039"/>
                <a:gd name="T21" fmla="*/ 212 h 2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39" h="212">
                  <a:moveTo>
                    <a:pt x="0" y="212"/>
                  </a:moveTo>
                  <a:cubicBezTo>
                    <a:pt x="55" y="196"/>
                    <a:pt x="224" y="137"/>
                    <a:pt x="330" y="109"/>
                  </a:cubicBezTo>
                  <a:cubicBezTo>
                    <a:pt x="436" y="81"/>
                    <a:pt x="486" y="61"/>
                    <a:pt x="637" y="43"/>
                  </a:cubicBezTo>
                  <a:cubicBezTo>
                    <a:pt x="788" y="25"/>
                    <a:pt x="1083" y="3"/>
                    <a:pt x="1236" y="1"/>
                  </a:cubicBezTo>
                  <a:cubicBezTo>
                    <a:pt x="1388" y="0"/>
                    <a:pt x="1417" y="13"/>
                    <a:pt x="1551" y="31"/>
                  </a:cubicBezTo>
                  <a:cubicBezTo>
                    <a:pt x="1685" y="49"/>
                    <a:pt x="1937" y="92"/>
                    <a:pt x="2039" y="108"/>
                  </a:cubicBezTo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0" name="Freeform 19"/>
            <p:cNvSpPr>
              <a:spLocks/>
            </p:cNvSpPr>
            <p:nvPr/>
          </p:nvSpPr>
          <p:spPr bwMode="auto">
            <a:xfrm>
              <a:off x="2199" y="756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1" name="Freeform 20"/>
            <p:cNvSpPr>
              <a:spLocks/>
            </p:cNvSpPr>
            <p:nvPr/>
          </p:nvSpPr>
          <p:spPr bwMode="auto">
            <a:xfrm>
              <a:off x="2355" y="84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2" name="Freeform 21"/>
            <p:cNvSpPr>
              <a:spLocks/>
            </p:cNvSpPr>
            <p:nvPr/>
          </p:nvSpPr>
          <p:spPr bwMode="auto">
            <a:xfrm>
              <a:off x="2771" y="108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3" name="Freeform 22"/>
            <p:cNvSpPr>
              <a:spLocks/>
            </p:cNvSpPr>
            <p:nvPr/>
          </p:nvSpPr>
          <p:spPr bwMode="auto">
            <a:xfrm>
              <a:off x="3395" y="904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4" name="Freeform 23"/>
            <p:cNvSpPr>
              <a:spLocks/>
            </p:cNvSpPr>
            <p:nvPr/>
          </p:nvSpPr>
          <p:spPr bwMode="auto">
            <a:xfrm>
              <a:off x="3747" y="648"/>
              <a:ext cx="101" cy="125"/>
            </a:xfrm>
            <a:custGeom>
              <a:avLst/>
              <a:gdLst>
                <a:gd name="T0" fmla="*/ 3293 w 53"/>
                <a:gd name="T1" fmla="*/ 528 h 77"/>
                <a:gd name="T2" fmla="*/ 2742 w 53"/>
                <a:gd name="T3" fmla="*/ 0 h 77"/>
                <a:gd name="T4" fmla="*/ 1107 w 53"/>
                <a:gd name="T5" fmla="*/ 528 h 77"/>
                <a:gd name="T6" fmla="*/ 526 w 53"/>
                <a:gd name="T7" fmla="*/ 1614 h 77"/>
                <a:gd name="T8" fmla="*/ 4442 w 53"/>
                <a:gd name="T9" fmla="*/ 2019 h 77"/>
                <a:gd name="T10" fmla="*/ 2742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5" name="Freeform 24"/>
            <p:cNvSpPr>
              <a:spLocks/>
            </p:cNvSpPr>
            <p:nvPr/>
          </p:nvSpPr>
          <p:spPr bwMode="auto">
            <a:xfrm flipH="1">
              <a:off x="3667" y="92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6" name="Freeform 25"/>
            <p:cNvSpPr>
              <a:spLocks/>
            </p:cNvSpPr>
            <p:nvPr/>
          </p:nvSpPr>
          <p:spPr bwMode="auto">
            <a:xfrm>
              <a:off x="3235" y="1192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77" name="Freeform 26"/>
            <p:cNvSpPr>
              <a:spLocks/>
            </p:cNvSpPr>
            <p:nvPr/>
          </p:nvSpPr>
          <p:spPr bwMode="auto">
            <a:xfrm>
              <a:off x="2723" y="456"/>
              <a:ext cx="117" cy="125"/>
            </a:xfrm>
            <a:custGeom>
              <a:avLst/>
              <a:gdLst>
                <a:gd name="T0" fmla="*/ 9124 w 53"/>
                <a:gd name="T1" fmla="*/ 528 h 77"/>
                <a:gd name="T2" fmla="*/ 7651 w 53"/>
                <a:gd name="T3" fmla="*/ 0 h 77"/>
                <a:gd name="T4" fmla="*/ 2991 w 53"/>
                <a:gd name="T5" fmla="*/ 528 h 77"/>
                <a:gd name="T6" fmla="*/ 1517 w 53"/>
                <a:gd name="T7" fmla="*/ 1614 h 77"/>
                <a:gd name="T8" fmla="*/ 12470 w 53"/>
                <a:gd name="T9" fmla="*/ 2019 h 77"/>
                <a:gd name="T10" fmla="*/ 7651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4414838" y="3506788"/>
            <a:ext cx="2346325" cy="2076450"/>
            <a:chOff x="2780" y="312"/>
            <a:chExt cx="1478" cy="1308"/>
          </a:xfrm>
        </p:grpSpPr>
        <p:grpSp>
          <p:nvGrpSpPr>
            <p:cNvPr id="6" name="Group 28"/>
            <p:cNvGrpSpPr>
              <a:grpSpLocks/>
            </p:cNvGrpSpPr>
            <p:nvPr/>
          </p:nvGrpSpPr>
          <p:grpSpPr bwMode="auto">
            <a:xfrm>
              <a:off x="2780" y="312"/>
              <a:ext cx="1478" cy="1308"/>
              <a:chOff x="3868" y="888"/>
              <a:chExt cx="1478" cy="1308"/>
            </a:xfrm>
          </p:grpSpPr>
          <p:sp>
            <p:nvSpPr>
              <p:cNvPr id="24755" name="Freeform 29"/>
              <p:cNvSpPr>
                <a:spLocks/>
              </p:cNvSpPr>
              <p:nvPr/>
            </p:nvSpPr>
            <p:spPr bwMode="auto">
              <a:xfrm>
                <a:off x="3868" y="888"/>
                <a:ext cx="1120" cy="1308"/>
              </a:xfrm>
              <a:custGeom>
                <a:avLst/>
                <a:gdLst>
                  <a:gd name="T0" fmla="*/ 876 w 1120"/>
                  <a:gd name="T1" fmla="*/ 0 h 1308"/>
                  <a:gd name="T2" fmla="*/ 0 w 1120"/>
                  <a:gd name="T3" fmla="*/ 508 h 1308"/>
                  <a:gd name="T4" fmla="*/ 1120 w 1120"/>
                  <a:gd name="T5" fmla="*/ 820 h 1308"/>
                  <a:gd name="T6" fmla="*/ 1120 w 1120"/>
                  <a:gd name="T7" fmla="*/ 1308 h 1308"/>
                  <a:gd name="T8" fmla="*/ 36 w 1120"/>
                  <a:gd name="T9" fmla="*/ 1016 h 1308"/>
                  <a:gd name="T10" fmla="*/ 8 w 1120"/>
                  <a:gd name="T11" fmla="*/ 508 h 1308"/>
                  <a:gd name="T12" fmla="*/ 32 w 1120"/>
                  <a:gd name="T13" fmla="*/ 1020 h 1308"/>
                  <a:gd name="T14" fmla="*/ 880 w 1120"/>
                  <a:gd name="T15" fmla="*/ 488 h 1308"/>
                  <a:gd name="T16" fmla="*/ 876 w 1120"/>
                  <a:gd name="T17" fmla="*/ 0 h 13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20"/>
                  <a:gd name="T28" fmla="*/ 0 h 1308"/>
                  <a:gd name="T29" fmla="*/ 1120 w 1120"/>
                  <a:gd name="T30" fmla="*/ 1308 h 130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20" h="1308">
                    <a:moveTo>
                      <a:pt x="876" y="0"/>
                    </a:moveTo>
                    <a:lnTo>
                      <a:pt x="0" y="508"/>
                    </a:lnTo>
                    <a:lnTo>
                      <a:pt x="1120" y="820"/>
                    </a:lnTo>
                    <a:lnTo>
                      <a:pt x="1120" y="1308"/>
                    </a:lnTo>
                    <a:lnTo>
                      <a:pt x="36" y="1016"/>
                    </a:lnTo>
                    <a:lnTo>
                      <a:pt x="8" y="508"/>
                    </a:lnTo>
                    <a:lnTo>
                      <a:pt x="32" y="1020"/>
                    </a:lnTo>
                    <a:lnTo>
                      <a:pt x="880" y="488"/>
                    </a:lnTo>
                    <a:lnTo>
                      <a:pt x="876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56" name="Freeform 30"/>
              <p:cNvSpPr>
                <a:spLocks/>
              </p:cNvSpPr>
              <p:nvPr/>
            </p:nvSpPr>
            <p:spPr bwMode="auto">
              <a:xfrm>
                <a:off x="4744" y="896"/>
                <a:ext cx="586" cy="828"/>
              </a:xfrm>
              <a:custGeom>
                <a:avLst/>
                <a:gdLst>
                  <a:gd name="T0" fmla="*/ 0 w 586"/>
                  <a:gd name="T1" fmla="*/ 0 h 828"/>
                  <a:gd name="T2" fmla="*/ 204 w 586"/>
                  <a:gd name="T3" fmla="*/ 72 h 828"/>
                  <a:gd name="T4" fmla="*/ 388 w 586"/>
                  <a:gd name="T5" fmla="*/ 172 h 828"/>
                  <a:gd name="T6" fmla="*/ 532 w 586"/>
                  <a:gd name="T7" fmla="*/ 300 h 828"/>
                  <a:gd name="T8" fmla="*/ 584 w 586"/>
                  <a:gd name="T9" fmla="*/ 464 h 828"/>
                  <a:gd name="T10" fmla="*/ 544 w 586"/>
                  <a:gd name="T11" fmla="*/ 596 h 828"/>
                  <a:gd name="T12" fmla="*/ 456 w 586"/>
                  <a:gd name="T13" fmla="*/ 688 h 828"/>
                  <a:gd name="T14" fmla="*/ 428 w 586"/>
                  <a:gd name="T15" fmla="*/ 708 h 828"/>
                  <a:gd name="T16" fmla="*/ 324 w 586"/>
                  <a:gd name="T17" fmla="*/ 788 h 828"/>
                  <a:gd name="T18" fmla="*/ 244 w 586"/>
                  <a:gd name="T19" fmla="*/ 828 h 8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86"/>
                  <a:gd name="T31" fmla="*/ 0 h 828"/>
                  <a:gd name="T32" fmla="*/ 586 w 586"/>
                  <a:gd name="T33" fmla="*/ 828 h 8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86" h="828">
                    <a:moveTo>
                      <a:pt x="0" y="0"/>
                    </a:moveTo>
                    <a:cubicBezTo>
                      <a:pt x="34" y="12"/>
                      <a:pt x="139" y="43"/>
                      <a:pt x="204" y="72"/>
                    </a:cubicBezTo>
                    <a:cubicBezTo>
                      <a:pt x="269" y="101"/>
                      <a:pt x="333" y="134"/>
                      <a:pt x="388" y="172"/>
                    </a:cubicBezTo>
                    <a:cubicBezTo>
                      <a:pt x="443" y="210"/>
                      <a:pt x="499" y="251"/>
                      <a:pt x="532" y="300"/>
                    </a:cubicBezTo>
                    <a:cubicBezTo>
                      <a:pt x="565" y="349"/>
                      <a:pt x="582" y="415"/>
                      <a:pt x="584" y="464"/>
                    </a:cubicBezTo>
                    <a:cubicBezTo>
                      <a:pt x="586" y="513"/>
                      <a:pt x="565" y="559"/>
                      <a:pt x="544" y="596"/>
                    </a:cubicBezTo>
                    <a:cubicBezTo>
                      <a:pt x="523" y="633"/>
                      <a:pt x="475" y="669"/>
                      <a:pt x="456" y="688"/>
                    </a:cubicBezTo>
                    <a:cubicBezTo>
                      <a:pt x="437" y="707"/>
                      <a:pt x="450" y="691"/>
                      <a:pt x="428" y="708"/>
                    </a:cubicBezTo>
                    <a:cubicBezTo>
                      <a:pt x="406" y="725"/>
                      <a:pt x="355" y="768"/>
                      <a:pt x="324" y="788"/>
                    </a:cubicBezTo>
                    <a:cubicBezTo>
                      <a:pt x="293" y="808"/>
                      <a:pt x="268" y="818"/>
                      <a:pt x="244" y="8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57" name="Freeform 31"/>
              <p:cNvSpPr>
                <a:spLocks/>
              </p:cNvSpPr>
              <p:nvPr/>
            </p:nvSpPr>
            <p:spPr bwMode="auto">
              <a:xfrm>
                <a:off x="4748" y="1376"/>
                <a:ext cx="595" cy="816"/>
              </a:xfrm>
              <a:custGeom>
                <a:avLst/>
                <a:gdLst>
                  <a:gd name="T0" fmla="*/ 0 w 595"/>
                  <a:gd name="T1" fmla="*/ 0 h 816"/>
                  <a:gd name="T2" fmla="*/ 220 w 595"/>
                  <a:gd name="T3" fmla="*/ 76 h 816"/>
                  <a:gd name="T4" fmla="*/ 400 w 595"/>
                  <a:gd name="T5" fmla="*/ 172 h 816"/>
                  <a:gd name="T6" fmla="*/ 532 w 595"/>
                  <a:gd name="T7" fmla="*/ 292 h 816"/>
                  <a:gd name="T8" fmla="*/ 592 w 595"/>
                  <a:gd name="T9" fmla="*/ 452 h 816"/>
                  <a:gd name="T10" fmla="*/ 552 w 595"/>
                  <a:gd name="T11" fmla="*/ 588 h 816"/>
                  <a:gd name="T12" fmla="*/ 440 w 595"/>
                  <a:gd name="T13" fmla="*/ 708 h 816"/>
                  <a:gd name="T14" fmla="*/ 332 w 595"/>
                  <a:gd name="T15" fmla="*/ 776 h 816"/>
                  <a:gd name="T16" fmla="*/ 248 w 595"/>
                  <a:gd name="T17" fmla="*/ 816 h 8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95"/>
                  <a:gd name="T28" fmla="*/ 0 h 816"/>
                  <a:gd name="T29" fmla="*/ 595 w 595"/>
                  <a:gd name="T30" fmla="*/ 816 h 81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95" h="816">
                    <a:moveTo>
                      <a:pt x="0" y="0"/>
                    </a:moveTo>
                    <a:cubicBezTo>
                      <a:pt x="37" y="13"/>
                      <a:pt x="153" y="47"/>
                      <a:pt x="220" y="76"/>
                    </a:cubicBezTo>
                    <a:cubicBezTo>
                      <a:pt x="287" y="105"/>
                      <a:pt x="348" y="136"/>
                      <a:pt x="400" y="172"/>
                    </a:cubicBezTo>
                    <a:cubicBezTo>
                      <a:pt x="452" y="208"/>
                      <a:pt x="500" y="245"/>
                      <a:pt x="532" y="292"/>
                    </a:cubicBezTo>
                    <a:cubicBezTo>
                      <a:pt x="564" y="339"/>
                      <a:pt x="589" y="403"/>
                      <a:pt x="592" y="452"/>
                    </a:cubicBezTo>
                    <a:cubicBezTo>
                      <a:pt x="595" y="501"/>
                      <a:pt x="577" y="545"/>
                      <a:pt x="552" y="588"/>
                    </a:cubicBezTo>
                    <a:cubicBezTo>
                      <a:pt x="527" y="631"/>
                      <a:pt x="477" y="677"/>
                      <a:pt x="440" y="708"/>
                    </a:cubicBezTo>
                    <a:cubicBezTo>
                      <a:pt x="403" y="739"/>
                      <a:pt x="364" y="758"/>
                      <a:pt x="332" y="776"/>
                    </a:cubicBezTo>
                    <a:cubicBezTo>
                      <a:pt x="300" y="794"/>
                      <a:pt x="266" y="808"/>
                      <a:pt x="248" y="8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58" name="Freeform 32"/>
              <p:cNvSpPr>
                <a:spLocks/>
              </p:cNvSpPr>
              <p:nvPr/>
            </p:nvSpPr>
            <p:spPr bwMode="auto">
              <a:xfrm>
                <a:off x="5320" y="1312"/>
                <a:ext cx="26" cy="533"/>
              </a:xfrm>
              <a:custGeom>
                <a:avLst/>
                <a:gdLst>
                  <a:gd name="T0" fmla="*/ 0 w 26"/>
                  <a:gd name="T1" fmla="*/ 0 h 533"/>
                  <a:gd name="T2" fmla="*/ 26 w 26"/>
                  <a:gd name="T3" fmla="*/ 533 h 533"/>
                  <a:gd name="T4" fmla="*/ 0 60000 65536"/>
                  <a:gd name="T5" fmla="*/ 0 60000 65536"/>
                  <a:gd name="T6" fmla="*/ 0 w 26"/>
                  <a:gd name="T7" fmla="*/ 0 h 533"/>
                  <a:gd name="T8" fmla="*/ 26 w 26"/>
                  <a:gd name="T9" fmla="*/ 533 h 5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6" h="533">
                    <a:moveTo>
                      <a:pt x="0" y="0"/>
                    </a:moveTo>
                    <a:lnTo>
                      <a:pt x="26" y="533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59" name="Freeform 33"/>
              <p:cNvSpPr>
                <a:spLocks/>
              </p:cNvSpPr>
              <p:nvPr/>
            </p:nvSpPr>
            <p:spPr bwMode="auto">
              <a:xfrm>
                <a:off x="3870" y="897"/>
                <a:ext cx="1458" cy="816"/>
              </a:xfrm>
              <a:custGeom>
                <a:avLst/>
                <a:gdLst>
                  <a:gd name="T0" fmla="*/ 858 w 1458"/>
                  <a:gd name="T1" fmla="*/ 0 h 816"/>
                  <a:gd name="T2" fmla="*/ 0 w 1458"/>
                  <a:gd name="T3" fmla="*/ 498 h 816"/>
                  <a:gd name="T4" fmla="*/ 1134 w 1458"/>
                  <a:gd name="T5" fmla="*/ 816 h 816"/>
                  <a:gd name="T6" fmla="*/ 1258 w 1458"/>
                  <a:gd name="T7" fmla="*/ 751 h 816"/>
                  <a:gd name="T8" fmla="*/ 1374 w 1458"/>
                  <a:gd name="T9" fmla="*/ 648 h 816"/>
                  <a:gd name="T10" fmla="*/ 1428 w 1458"/>
                  <a:gd name="T11" fmla="*/ 594 h 816"/>
                  <a:gd name="T12" fmla="*/ 1458 w 1458"/>
                  <a:gd name="T13" fmla="*/ 498 h 816"/>
                  <a:gd name="T14" fmla="*/ 1452 w 1458"/>
                  <a:gd name="T15" fmla="*/ 396 h 816"/>
                  <a:gd name="T16" fmla="*/ 1386 w 1458"/>
                  <a:gd name="T17" fmla="*/ 271 h 816"/>
                  <a:gd name="T18" fmla="*/ 1254 w 1458"/>
                  <a:gd name="T19" fmla="*/ 162 h 816"/>
                  <a:gd name="T20" fmla="*/ 1098 w 1458"/>
                  <a:gd name="T21" fmla="*/ 79 h 816"/>
                  <a:gd name="T22" fmla="*/ 1002 w 1458"/>
                  <a:gd name="T23" fmla="*/ 47 h 816"/>
                  <a:gd name="T24" fmla="*/ 858 w 1458"/>
                  <a:gd name="T25" fmla="*/ 0 h 8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58"/>
                  <a:gd name="T40" fmla="*/ 0 h 816"/>
                  <a:gd name="T41" fmla="*/ 1458 w 1458"/>
                  <a:gd name="T42" fmla="*/ 816 h 8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58" h="816">
                    <a:moveTo>
                      <a:pt x="858" y="0"/>
                    </a:moveTo>
                    <a:lnTo>
                      <a:pt x="0" y="498"/>
                    </a:lnTo>
                    <a:lnTo>
                      <a:pt x="1134" y="816"/>
                    </a:lnTo>
                    <a:lnTo>
                      <a:pt x="1258" y="751"/>
                    </a:lnTo>
                    <a:lnTo>
                      <a:pt x="1374" y="648"/>
                    </a:lnTo>
                    <a:lnTo>
                      <a:pt x="1428" y="594"/>
                    </a:lnTo>
                    <a:lnTo>
                      <a:pt x="1458" y="498"/>
                    </a:lnTo>
                    <a:lnTo>
                      <a:pt x="1452" y="396"/>
                    </a:lnTo>
                    <a:lnTo>
                      <a:pt x="1386" y="271"/>
                    </a:lnTo>
                    <a:lnTo>
                      <a:pt x="1254" y="162"/>
                    </a:lnTo>
                    <a:lnTo>
                      <a:pt x="1098" y="79"/>
                    </a:lnTo>
                    <a:lnTo>
                      <a:pt x="1002" y="47"/>
                    </a:lnTo>
                    <a:lnTo>
                      <a:pt x="85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60" name="Freeform 34"/>
              <p:cNvSpPr>
                <a:spLocks/>
              </p:cNvSpPr>
              <p:nvPr/>
            </p:nvSpPr>
            <p:spPr bwMode="auto">
              <a:xfrm>
                <a:off x="3870" y="1401"/>
                <a:ext cx="1116" cy="792"/>
              </a:xfrm>
              <a:custGeom>
                <a:avLst/>
                <a:gdLst>
                  <a:gd name="T0" fmla="*/ 0 w 1116"/>
                  <a:gd name="T1" fmla="*/ 0 h 792"/>
                  <a:gd name="T2" fmla="*/ 1116 w 1116"/>
                  <a:gd name="T3" fmla="*/ 312 h 792"/>
                  <a:gd name="T4" fmla="*/ 1116 w 1116"/>
                  <a:gd name="T5" fmla="*/ 792 h 792"/>
                  <a:gd name="T6" fmla="*/ 36 w 1116"/>
                  <a:gd name="T7" fmla="*/ 504 h 792"/>
                  <a:gd name="T8" fmla="*/ 0 w 1116"/>
                  <a:gd name="T9" fmla="*/ 0 h 7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6"/>
                  <a:gd name="T16" fmla="*/ 0 h 792"/>
                  <a:gd name="T17" fmla="*/ 1116 w 1116"/>
                  <a:gd name="T18" fmla="*/ 792 h 7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6" h="792">
                    <a:moveTo>
                      <a:pt x="0" y="0"/>
                    </a:moveTo>
                    <a:lnTo>
                      <a:pt x="1116" y="312"/>
                    </a:lnTo>
                    <a:lnTo>
                      <a:pt x="1116" y="792"/>
                    </a:lnTo>
                    <a:lnTo>
                      <a:pt x="36" y="50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61" name="Freeform 35"/>
              <p:cNvSpPr>
                <a:spLocks/>
              </p:cNvSpPr>
              <p:nvPr/>
            </p:nvSpPr>
            <p:spPr bwMode="auto">
              <a:xfrm>
                <a:off x="4992" y="1401"/>
                <a:ext cx="354" cy="792"/>
              </a:xfrm>
              <a:custGeom>
                <a:avLst/>
                <a:gdLst>
                  <a:gd name="T0" fmla="*/ 0 w 354"/>
                  <a:gd name="T1" fmla="*/ 318 h 792"/>
                  <a:gd name="T2" fmla="*/ 6 w 354"/>
                  <a:gd name="T3" fmla="*/ 792 h 792"/>
                  <a:gd name="T4" fmla="*/ 66 w 354"/>
                  <a:gd name="T5" fmla="*/ 756 h 792"/>
                  <a:gd name="T6" fmla="*/ 126 w 354"/>
                  <a:gd name="T7" fmla="*/ 726 h 792"/>
                  <a:gd name="T8" fmla="*/ 204 w 354"/>
                  <a:gd name="T9" fmla="*/ 672 h 792"/>
                  <a:gd name="T10" fmla="*/ 240 w 354"/>
                  <a:gd name="T11" fmla="*/ 636 h 792"/>
                  <a:gd name="T12" fmla="*/ 288 w 354"/>
                  <a:gd name="T13" fmla="*/ 588 h 792"/>
                  <a:gd name="T14" fmla="*/ 324 w 354"/>
                  <a:gd name="T15" fmla="*/ 522 h 792"/>
                  <a:gd name="T16" fmla="*/ 354 w 354"/>
                  <a:gd name="T17" fmla="*/ 450 h 792"/>
                  <a:gd name="T18" fmla="*/ 330 w 354"/>
                  <a:gd name="T19" fmla="*/ 0 h 792"/>
                  <a:gd name="T20" fmla="*/ 312 w 354"/>
                  <a:gd name="T21" fmla="*/ 78 h 792"/>
                  <a:gd name="T22" fmla="*/ 252 w 354"/>
                  <a:gd name="T23" fmla="*/ 150 h 792"/>
                  <a:gd name="T24" fmla="*/ 180 w 354"/>
                  <a:gd name="T25" fmla="*/ 210 h 792"/>
                  <a:gd name="T26" fmla="*/ 90 w 354"/>
                  <a:gd name="T27" fmla="*/ 264 h 792"/>
                  <a:gd name="T28" fmla="*/ 30 w 354"/>
                  <a:gd name="T29" fmla="*/ 300 h 792"/>
                  <a:gd name="T30" fmla="*/ 0 w 354"/>
                  <a:gd name="T31" fmla="*/ 318 h 7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54"/>
                  <a:gd name="T49" fmla="*/ 0 h 792"/>
                  <a:gd name="T50" fmla="*/ 354 w 354"/>
                  <a:gd name="T51" fmla="*/ 792 h 7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54" h="792">
                    <a:moveTo>
                      <a:pt x="0" y="318"/>
                    </a:moveTo>
                    <a:lnTo>
                      <a:pt x="6" y="792"/>
                    </a:lnTo>
                    <a:lnTo>
                      <a:pt x="66" y="756"/>
                    </a:lnTo>
                    <a:lnTo>
                      <a:pt x="126" y="726"/>
                    </a:lnTo>
                    <a:lnTo>
                      <a:pt x="204" y="672"/>
                    </a:lnTo>
                    <a:lnTo>
                      <a:pt x="240" y="636"/>
                    </a:lnTo>
                    <a:lnTo>
                      <a:pt x="288" y="588"/>
                    </a:lnTo>
                    <a:lnTo>
                      <a:pt x="324" y="522"/>
                    </a:lnTo>
                    <a:lnTo>
                      <a:pt x="354" y="450"/>
                    </a:lnTo>
                    <a:lnTo>
                      <a:pt x="330" y="0"/>
                    </a:lnTo>
                    <a:lnTo>
                      <a:pt x="312" y="78"/>
                    </a:lnTo>
                    <a:lnTo>
                      <a:pt x="252" y="150"/>
                    </a:lnTo>
                    <a:lnTo>
                      <a:pt x="180" y="210"/>
                    </a:lnTo>
                    <a:lnTo>
                      <a:pt x="90" y="264"/>
                    </a:lnTo>
                    <a:lnTo>
                      <a:pt x="30" y="300"/>
                    </a:lnTo>
                    <a:lnTo>
                      <a:pt x="0" y="3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62" name="Freeform 36"/>
              <p:cNvSpPr>
                <a:spLocks/>
              </p:cNvSpPr>
              <p:nvPr/>
            </p:nvSpPr>
            <p:spPr bwMode="auto">
              <a:xfrm>
                <a:off x="5187" y="1620"/>
                <a:ext cx="117" cy="125"/>
              </a:xfrm>
              <a:custGeom>
                <a:avLst/>
                <a:gdLst>
                  <a:gd name="T0" fmla="*/ 9124 w 53"/>
                  <a:gd name="T1" fmla="*/ 528 h 77"/>
                  <a:gd name="T2" fmla="*/ 7651 w 53"/>
                  <a:gd name="T3" fmla="*/ 0 h 77"/>
                  <a:gd name="T4" fmla="*/ 2991 w 53"/>
                  <a:gd name="T5" fmla="*/ 528 h 77"/>
                  <a:gd name="T6" fmla="*/ 1517 w 53"/>
                  <a:gd name="T7" fmla="*/ 1614 h 77"/>
                  <a:gd name="T8" fmla="*/ 12470 w 53"/>
                  <a:gd name="T9" fmla="*/ 2019 h 77"/>
                  <a:gd name="T10" fmla="*/ 7651 w 53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7"/>
                  <a:gd name="T20" fmla="*/ 53 w 53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7">
                    <a:moveTo>
                      <a:pt x="36" y="18"/>
                    </a:moveTo>
                    <a:cubicBezTo>
                      <a:pt x="35" y="15"/>
                      <a:pt x="34" y="0"/>
                      <a:pt x="30" y="0"/>
                    </a:cubicBezTo>
                    <a:cubicBezTo>
                      <a:pt x="26" y="0"/>
                      <a:pt x="16" y="9"/>
                      <a:pt x="12" y="18"/>
                    </a:cubicBezTo>
                    <a:cubicBezTo>
                      <a:pt x="8" y="27"/>
                      <a:pt x="0" y="46"/>
                      <a:pt x="6" y="54"/>
                    </a:cubicBezTo>
                    <a:cubicBezTo>
                      <a:pt x="12" y="62"/>
                      <a:pt x="45" y="77"/>
                      <a:pt x="49" y="68"/>
                    </a:cubicBezTo>
                    <a:cubicBezTo>
                      <a:pt x="53" y="59"/>
                      <a:pt x="34" y="14"/>
                      <a:pt x="30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63" name="Freeform 37"/>
              <p:cNvSpPr>
                <a:spLocks/>
              </p:cNvSpPr>
              <p:nvPr/>
            </p:nvSpPr>
            <p:spPr bwMode="auto">
              <a:xfrm>
                <a:off x="4021" y="1586"/>
                <a:ext cx="85" cy="93"/>
              </a:xfrm>
              <a:custGeom>
                <a:avLst/>
                <a:gdLst>
                  <a:gd name="T0" fmla="*/ 985 w 53"/>
                  <a:gd name="T1" fmla="*/ 70 h 77"/>
                  <a:gd name="T2" fmla="*/ 813 w 53"/>
                  <a:gd name="T3" fmla="*/ 0 h 77"/>
                  <a:gd name="T4" fmla="*/ 316 w 53"/>
                  <a:gd name="T5" fmla="*/ 70 h 77"/>
                  <a:gd name="T6" fmla="*/ 172 w 53"/>
                  <a:gd name="T7" fmla="*/ 203 h 77"/>
                  <a:gd name="T8" fmla="*/ 1347 w 53"/>
                  <a:gd name="T9" fmla="*/ 255 h 77"/>
                  <a:gd name="T10" fmla="*/ 813 w 53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7"/>
                  <a:gd name="T20" fmla="*/ 53 w 53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7">
                    <a:moveTo>
                      <a:pt x="36" y="18"/>
                    </a:moveTo>
                    <a:cubicBezTo>
                      <a:pt x="35" y="15"/>
                      <a:pt x="34" y="0"/>
                      <a:pt x="30" y="0"/>
                    </a:cubicBezTo>
                    <a:cubicBezTo>
                      <a:pt x="26" y="0"/>
                      <a:pt x="16" y="9"/>
                      <a:pt x="12" y="18"/>
                    </a:cubicBezTo>
                    <a:cubicBezTo>
                      <a:pt x="8" y="27"/>
                      <a:pt x="0" y="46"/>
                      <a:pt x="6" y="54"/>
                    </a:cubicBezTo>
                    <a:cubicBezTo>
                      <a:pt x="12" y="62"/>
                      <a:pt x="45" y="77"/>
                      <a:pt x="49" y="68"/>
                    </a:cubicBezTo>
                    <a:cubicBezTo>
                      <a:pt x="53" y="59"/>
                      <a:pt x="34" y="14"/>
                      <a:pt x="30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64" name="Freeform 38"/>
              <p:cNvSpPr>
                <a:spLocks/>
              </p:cNvSpPr>
              <p:nvPr/>
            </p:nvSpPr>
            <p:spPr bwMode="auto">
              <a:xfrm>
                <a:off x="4459" y="1686"/>
                <a:ext cx="53" cy="77"/>
              </a:xfrm>
              <a:custGeom>
                <a:avLst/>
                <a:gdLst>
                  <a:gd name="T0" fmla="*/ 36 w 53"/>
                  <a:gd name="T1" fmla="*/ 18 h 77"/>
                  <a:gd name="T2" fmla="*/ 30 w 53"/>
                  <a:gd name="T3" fmla="*/ 0 h 77"/>
                  <a:gd name="T4" fmla="*/ 12 w 53"/>
                  <a:gd name="T5" fmla="*/ 18 h 77"/>
                  <a:gd name="T6" fmla="*/ 6 w 53"/>
                  <a:gd name="T7" fmla="*/ 54 h 77"/>
                  <a:gd name="T8" fmla="*/ 49 w 53"/>
                  <a:gd name="T9" fmla="*/ 68 h 77"/>
                  <a:gd name="T10" fmla="*/ 30 w 53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7"/>
                  <a:gd name="T20" fmla="*/ 53 w 53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7">
                    <a:moveTo>
                      <a:pt x="36" y="18"/>
                    </a:moveTo>
                    <a:cubicBezTo>
                      <a:pt x="35" y="15"/>
                      <a:pt x="34" y="0"/>
                      <a:pt x="30" y="0"/>
                    </a:cubicBezTo>
                    <a:cubicBezTo>
                      <a:pt x="26" y="0"/>
                      <a:pt x="16" y="9"/>
                      <a:pt x="12" y="18"/>
                    </a:cubicBezTo>
                    <a:cubicBezTo>
                      <a:pt x="8" y="27"/>
                      <a:pt x="0" y="46"/>
                      <a:pt x="6" y="54"/>
                    </a:cubicBezTo>
                    <a:cubicBezTo>
                      <a:pt x="12" y="62"/>
                      <a:pt x="45" y="77"/>
                      <a:pt x="49" y="68"/>
                    </a:cubicBezTo>
                    <a:cubicBezTo>
                      <a:pt x="53" y="59"/>
                      <a:pt x="34" y="14"/>
                      <a:pt x="30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65" name="Freeform 39"/>
              <p:cNvSpPr>
                <a:spLocks/>
              </p:cNvSpPr>
              <p:nvPr/>
            </p:nvSpPr>
            <p:spPr bwMode="auto">
              <a:xfrm flipH="1">
                <a:off x="4411" y="1754"/>
                <a:ext cx="53" cy="77"/>
              </a:xfrm>
              <a:custGeom>
                <a:avLst/>
                <a:gdLst>
                  <a:gd name="T0" fmla="*/ 36 w 53"/>
                  <a:gd name="T1" fmla="*/ 18 h 77"/>
                  <a:gd name="T2" fmla="*/ 30 w 53"/>
                  <a:gd name="T3" fmla="*/ 0 h 77"/>
                  <a:gd name="T4" fmla="*/ 12 w 53"/>
                  <a:gd name="T5" fmla="*/ 18 h 77"/>
                  <a:gd name="T6" fmla="*/ 6 w 53"/>
                  <a:gd name="T7" fmla="*/ 54 h 77"/>
                  <a:gd name="T8" fmla="*/ 49 w 53"/>
                  <a:gd name="T9" fmla="*/ 68 h 77"/>
                  <a:gd name="T10" fmla="*/ 30 w 53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7"/>
                  <a:gd name="T20" fmla="*/ 53 w 53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7">
                    <a:moveTo>
                      <a:pt x="36" y="18"/>
                    </a:moveTo>
                    <a:cubicBezTo>
                      <a:pt x="35" y="15"/>
                      <a:pt x="34" y="0"/>
                      <a:pt x="30" y="0"/>
                    </a:cubicBezTo>
                    <a:cubicBezTo>
                      <a:pt x="26" y="0"/>
                      <a:pt x="16" y="9"/>
                      <a:pt x="12" y="18"/>
                    </a:cubicBezTo>
                    <a:cubicBezTo>
                      <a:pt x="8" y="27"/>
                      <a:pt x="0" y="46"/>
                      <a:pt x="6" y="54"/>
                    </a:cubicBezTo>
                    <a:cubicBezTo>
                      <a:pt x="12" y="62"/>
                      <a:pt x="45" y="77"/>
                      <a:pt x="49" y="68"/>
                    </a:cubicBezTo>
                    <a:cubicBezTo>
                      <a:pt x="53" y="59"/>
                      <a:pt x="34" y="14"/>
                      <a:pt x="30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4752" name="Freeform 40"/>
            <p:cNvSpPr>
              <a:spLocks/>
            </p:cNvSpPr>
            <p:nvPr/>
          </p:nvSpPr>
          <p:spPr bwMode="auto">
            <a:xfrm>
              <a:off x="3907" y="804"/>
              <a:ext cx="117" cy="125"/>
            </a:xfrm>
            <a:custGeom>
              <a:avLst/>
              <a:gdLst>
                <a:gd name="T0" fmla="*/ 9124 w 53"/>
                <a:gd name="T1" fmla="*/ 528 h 77"/>
                <a:gd name="T2" fmla="*/ 7651 w 53"/>
                <a:gd name="T3" fmla="*/ 0 h 77"/>
                <a:gd name="T4" fmla="*/ 2991 w 53"/>
                <a:gd name="T5" fmla="*/ 528 h 77"/>
                <a:gd name="T6" fmla="*/ 1517 w 53"/>
                <a:gd name="T7" fmla="*/ 1614 h 77"/>
                <a:gd name="T8" fmla="*/ 12470 w 53"/>
                <a:gd name="T9" fmla="*/ 2019 h 77"/>
                <a:gd name="T10" fmla="*/ 7651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53" name="Freeform 41"/>
            <p:cNvSpPr>
              <a:spLocks/>
            </p:cNvSpPr>
            <p:nvPr/>
          </p:nvSpPr>
          <p:spPr bwMode="auto">
            <a:xfrm>
              <a:off x="3819" y="838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54" name="Freeform 42"/>
            <p:cNvSpPr>
              <a:spLocks/>
            </p:cNvSpPr>
            <p:nvPr/>
          </p:nvSpPr>
          <p:spPr bwMode="auto">
            <a:xfrm flipH="1">
              <a:off x="3835" y="73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2027238" y="3671888"/>
            <a:ext cx="2432050" cy="2120900"/>
            <a:chOff x="236" y="976"/>
            <a:chExt cx="1532" cy="1336"/>
          </a:xfrm>
        </p:grpSpPr>
        <p:grpSp>
          <p:nvGrpSpPr>
            <p:cNvPr id="8" name="Group 44"/>
            <p:cNvGrpSpPr>
              <a:grpSpLocks/>
            </p:cNvGrpSpPr>
            <p:nvPr/>
          </p:nvGrpSpPr>
          <p:grpSpPr bwMode="auto">
            <a:xfrm>
              <a:off x="241" y="976"/>
              <a:ext cx="1527" cy="1336"/>
              <a:chOff x="1409" y="1192"/>
              <a:chExt cx="1527" cy="1336"/>
            </a:xfrm>
          </p:grpSpPr>
          <p:sp>
            <p:nvSpPr>
              <p:cNvPr id="24748" name="Freeform 45"/>
              <p:cNvSpPr>
                <a:spLocks/>
              </p:cNvSpPr>
              <p:nvPr/>
            </p:nvSpPr>
            <p:spPr bwMode="auto">
              <a:xfrm>
                <a:off x="1760" y="1192"/>
                <a:ext cx="1176" cy="1328"/>
              </a:xfrm>
              <a:custGeom>
                <a:avLst/>
                <a:gdLst>
                  <a:gd name="T0" fmla="*/ 0 w 1176"/>
                  <a:gd name="T1" fmla="*/ 0 h 1328"/>
                  <a:gd name="T2" fmla="*/ 1175 w 1176"/>
                  <a:gd name="T3" fmla="*/ 396 h 1328"/>
                  <a:gd name="T4" fmla="*/ 312 w 1176"/>
                  <a:gd name="T5" fmla="*/ 840 h 1328"/>
                  <a:gd name="T6" fmla="*/ 336 w 1176"/>
                  <a:gd name="T7" fmla="*/ 1328 h 1328"/>
                  <a:gd name="T8" fmla="*/ 1176 w 1176"/>
                  <a:gd name="T9" fmla="*/ 912 h 1328"/>
                  <a:gd name="T10" fmla="*/ 1167 w 1176"/>
                  <a:gd name="T11" fmla="*/ 396 h 1328"/>
                  <a:gd name="T12" fmla="*/ 1143 w 1176"/>
                  <a:gd name="T13" fmla="*/ 908 h 1328"/>
                  <a:gd name="T14" fmla="*/ 48 w 1176"/>
                  <a:gd name="T15" fmla="*/ 480 h 1328"/>
                  <a:gd name="T16" fmla="*/ 0 w 1176"/>
                  <a:gd name="T17" fmla="*/ 0 h 13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6"/>
                  <a:gd name="T28" fmla="*/ 0 h 1328"/>
                  <a:gd name="T29" fmla="*/ 1176 w 1176"/>
                  <a:gd name="T30" fmla="*/ 1328 h 13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6" h="1328">
                    <a:moveTo>
                      <a:pt x="0" y="0"/>
                    </a:moveTo>
                    <a:lnTo>
                      <a:pt x="1175" y="396"/>
                    </a:lnTo>
                    <a:lnTo>
                      <a:pt x="312" y="840"/>
                    </a:lnTo>
                    <a:lnTo>
                      <a:pt x="336" y="1328"/>
                    </a:lnTo>
                    <a:lnTo>
                      <a:pt x="1176" y="912"/>
                    </a:lnTo>
                    <a:lnTo>
                      <a:pt x="1167" y="396"/>
                    </a:lnTo>
                    <a:lnTo>
                      <a:pt x="1143" y="908"/>
                    </a:lnTo>
                    <a:lnTo>
                      <a:pt x="48" y="4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49" name="Freeform 46"/>
              <p:cNvSpPr>
                <a:spLocks/>
              </p:cNvSpPr>
              <p:nvPr/>
            </p:nvSpPr>
            <p:spPr bwMode="auto">
              <a:xfrm>
                <a:off x="1409" y="1192"/>
                <a:ext cx="663" cy="856"/>
              </a:xfrm>
              <a:custGeom>
                <a:avLst/>
                <a:gdLst>
                  <a:gd name="T0" fmla="*/ 359 w 663"/>
                  <a:gd name="T1" fmla="*/ 0 h 856"/>
                  <a:gd name="T2" fmla="*/ 183 w 663"/>
                  <a:gd name="T3" fmla="*/ 112 h 856"/>
                  <a:gd name="T4" fmla="*/ 55 w 663"/>
                  <a:gd name="T5" fmla="*/ 224 h 856"/>
                  <a:gd name="T6" fmla="*/ 7 w 663"/>
                  <a:gd name="T7" fmla="*/ 344 h 856"/>
                  <a:gd name="T8" fmla="*/ 15 w 663"/>
                  <a:gd name="T9" fmla="*/ 432 h 856"/>
                  <a:gd name="T10" fmla="*/ 79 w 663"/>
                  <a:gd name="T11" fmla="*/ 544 h 856"/>
                  <a:gd name="T12" fmla="*/ 159 w 663"/>
                  <a:gd name="T13" fmla="*/ 624 h 856"/>
                  <a:gd name="T14" fmla="*/ 255 w 663"/>
                  <a:gd name="T15" fmla="*/ 696 h 856"/>
                  <a:gd name="T16" fmla="*/ 455 w 663"/>
                  <a:gd name="T17" fmla="*/ 784 h 856"/>
                  <a:gd name="T18" fmla="*/ 663 w 663"/>
                  <a:gd name="T19" fmla="*/ 856 h 8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63"/>
                  <a:gd name="T31" fmla="*/ 0 h 856"/>
                  <a:gd name="T32" fmla="*/ 663 w 663"/>
                  <a:gd name="T33" fmla="*/ 856 h 85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63" h="856">
                    <a:moveTo>
                      <a:pt x="359" y="0"/>
                    </a:moveTo>
                    <a:cubicBezTo>
                      <a:pt x="330" y="19"/>
                      <a:pt x="234" y="75"/>
                      <a:pt x="183" y="112"/>
                    </a:cubicBezTo>
                    <a:cubicBezTo>
                      <a:pt x="132" y="149"/>
                      <a:pt x="84" y="185"/>
                      <a:pt x="55" y="224"/>
                    </a:cubicBezTo>
                    <a:cubicBezTo>
                      <a:pt x="26" y="263"/>
                      <a:pt x="14" y="309"/>
                      <a:pt x="7" y="344"/>
                    </a:cubicBezTo>
                    <a:cubicBezTo>
                      <a:pt x="0" y="379"/>
                      <a:pt x="3" y="399"/>
                      <a:pt x="15" y="432"/>
                    </a:cubicBezTo>
                    <a:cubicBezTo>
                      <a:pt x="27" y="465"/>
                      <a:pt x="55" y="512"/>
                      <a:pt x="79" y="544"/>
                    </a:cubicBezTo>
                    <a:cubicBezTo>
                      <a:pt x="103" y="576"/>
                      <a:pt x="130" y="599"/>
                      <a:pt x="159" y="624"/>
                    </a:cubicBezTo>
                    <a:cubicBezTo>
                      <a:pt x="188" y="649"/>
                      <a:pt x="206" y="669"/>
                      <a:pt x="255" y="696"/>
                    </a:cubicBezTo>
                    <a:cubicBezTo>
                      <a:pt x="304" y="723"/>
                      <a:pt x="387" y="757"/>
                      <a:pt x="455" y="784"/>
                    </a:cubicBezTo>
                    <a:cubicBezTo>
                      <a:pt x="523" y="811"/>
                      <a:pt x="620" y="841"/>
                      <a:pt x="663" y="85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50" name="Freeform 47"/>
              <p:cNvSpPr>
                <a:spLocks/>
              </p:cNvSpPr>
              <p:nvPr/>
            </p:nvSpPr>
            <p:spPr bwMode="auto">
              <a:xfrm>
                <a:off x="1427" y="1672"/>
                <a:ext cx="653" cy="856"/>
              </a:xfrm>
              <a:custGeom>
                <a:avLst/>
                <a:gdLst>
                  <a:gd name="T0" fmla="*/ 373 w 653"/>
                  <a:gd name="T1" fmla="*/ 0 h 856"/>
                  <a:gd name="T2" fmla="*/ 197 w 653"/>
                  <a:gd name="T3" fmla="*/ 88 h 856"/>
                  <a:gd name="T4" fmla="*/ 61 w 653"/>
                  <a:gd name="T5" fmla="*/ 208 h 856"/>
                  <a:gd name="T6" fmla="*/ 5 w 653"/>
                  <a:gd name="T7" fmla="*/ 344 h 856"/>
                  <a:gd name="T8" fmla="*/ 29 w 653"/>
                  <a:gd name="T9" fmla="*/ 472 h 856"/>
                  <a:gd name="T10" fmla="*/ 117 w 653"/>
                  <a:gd name="T11" fmla="*/ 584 h 856"/>
                  <a:gd name="T12" fmla="*/ 269 w 653"/>
                  <a:gd name="T13" fmla="*/ 704 h 856"/>
                  <a:gd name="T14" fmla="*/ 453 w 653"/>
                  <a:gd name="T15" fmla="*/ 776 h 856"/>
                  <a:gd name="T16" fmla="*/ 653 w 653"/>
                  <a:gd name="T17" fmla="*/ 856 h 8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3"/>
                  <a:gd name="T28" fmla="*/ 0 h 856"/>
                  <a:gd name="T29" fmla="*/ 653 w 653"/>
                  <a:gd name="T30" fmla="*/ 856 h 8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3" h="856">
                    <a:moveTo>
                      <a:pt x="373" y="0"/>
                    </a:moveTo>
                    <a:cubicBezTo>
                      <a:pt x="345" y="15"/>
                      <a:pt x="249" y="53"/>
                      <a:pt x="197" y="88"/>
                    </a:cubicBezTo>
                    <a:cubicBezTo>
                      <a:pt x="145" y="123"/>
                      <a:pt x="93" y="165"/>
                      <a:pt x="61" y="208"/>
                    </a:cubicBezTo>
                    <a:cubicBezTo>
                      <a:pt x="29" y="251"/>
                      <a:pt x="10" y="300"/>
                      <a:pt x="5" y="344"/>
                    </a:cubicBezTo>
                    <a:cubicBezTo>
                      <a:pt x="0" y="388"/>
                      <a:pt x="10" y="432"/>
                      <a:pt x="29" y="472"/>
                    </a:cubicBezTo>
                    <a:cubicBezTo>
                      <a:pt x="48" y="512"/>
                      <a:pt x="77" y="545"/>
                      <a:pt x="117" y="584"/>
                    </a:cubicBezTo>
                    <a:cubicBezTo>
                      <a:pt x="157" y="623"/>
                      <a:pt x="213" y="672"/>
                      <a:pt x="269" y="704"/>
                    </a:cubicBezTo>
                    <a:cubicBezTo>
                      <a:pt x="325" y="736"/>
                      <a:pt x="389" y="751"/>
                      <a:pt x="453" y="776"/>
                    </a:cubicBezTo>
                    <a:cubicBezTo>
                      <a:pt x="517" y="801"/>
                      <a:pt x="611" y="839"/>
                      <a:pt x="653" y="85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4734" name="Freeform 48"/>
            <p:cNvSpPr>
              <a:spLocks/>
            </p:cNvSpPr>
            <p:nvPr/>
          </p:nvSpPr>
          <p:spPr bwMode="auto">
            <a:xfrm>
              <a:off x="920" y="1392"/>
              <a:ext cx="848" cy="896"/>
            </a:xfrm>
            <a:custGeom>
              <a:avLst/>
              <a:gdLst>
                <a:gd name="T0" fmla="*/ 832 w 848"/>
                <a:gd name="T1" fmla="*/ 0 h 896"/>
                <a:gd name="T2" fmla="*/ 848 w 848"/>
                <a:gd name="T3" fmla="*/ 496 h 896"/>
                <a:gd name="T4" fmla="*/ 16 w 848"/>
                <a:gd name="T5" fmla="*/ 896 h 896"/>
                <a:gd name="T6" fmla="*/ 0 w 848"/>
                <a:gd name="T7" fmla="*/ 432 h 896"/>
                <a:gd name="T8" fmla="*/ 832 w 848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"/>
                <a:gd name="T16" fmla="*/ 0 h 896"/>
                <a:gd name="T17" fmla="*/ 848 w 848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" h="896">
                  <a:moveTo>
                    <a:pt x="832" y="0"/>
                  </a:moveTo>
                  <a:lnTo>
                    <a:pt x="848" y="496"/>
                  </a:lnTo>
                  <a:lnTo>
                    <a:pt x="16" y="896"/>
                  </a:lnTo>
                  <a:lnTo>
                    <a:pt x="0" y="432"/>
                  </a:lnTo>
                  <a:lnTo>
                    <a:pt x="83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5" name="Freeform 49"/>
            <p:cNvSpPr>
              <a:spLocks/>
            </p:cNvSpPr>
            <p:nvPr/>
          </p:nvSpPr>
          <p:spPr bwMode="auto">
            <a:xfrm>
              <a:off x="236" y="976"/>
              <a:ext cx="1528" cy="852"/>
            </a:xfrm>
            <a:custGeom>
              <a:avLst/>
              <a:gdLst>
                <a:gd name="T0" fmla="*/ 364 w 1528"/>
                <a:gd name="T1" fmla="*/ 0 h 852"/>
                <a:gd name="T2" fmla="*/ 1528 w 1528"/>
                <a:gd name="T3" fmla="*/ 404 h 852"/>
                <a:gd name="T4" fmla="*/ 664 w 1528"/>
                <a:gd name="T5" fmla="*/ 852 h 852"/>
                <a:gd name="T6" fmla="*/ 492 w 1528"/>
                <a:gd name="T7" fmla="*/ 800 h 852"/>
                <a:gd name="T8" fmla="*/ 348 w 1528"/>
                <a:gd name="T9" fmla="*/ 736 h 852"/>
                <a:gd name="T10" fmla="*/ 220 w 1528"/>
                <a:gd name="T11" fmla="*/ 672 h 852"/>
                <a:gd name="T12" fmla="*/ 112 w 1528"/>
                <a:gd name="T13" fmla="*/ 588 h 852"/>
                <a:gd name="T14" fmla="*/ 28 w 1528"/>
                <a:gd name="T15" fmla="*/ 464 h 852"/>
                <a:gd name="T16" fmla="*/ 0 w 1528"/>
                <a:gd name="T17" fmla="*/ 364 h 852"/>
                <a:gd name="T18" fmla="*/ 32 w 1528"/>
                <a:gd name="T19" fmla="*/ 252 h 852"/>
                <a:gd name="T20" fmla="*/ 92 w 1528"/>
                <a:gd name="T21" fmla="*/ 192 h 852"/>
                <a:gd name="T22" fmla="*/ 156 w 1528"/>
                <a:gd name="T23" fmla="*/ 128 h 852"/>
                <a:gd name="T24" fmla="*/ 256 w 1528"/>
                <a:gd name="T25" fmla="*/ 68 h 852"/>
                <a:gd name="T26" fmla="*/ 364 w 1528"/>
                <a:gd name="T27" fmla="*/ 0 h 8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28"/>
                <a:gd name="T43" fmla="*/ 0 h 852"/>
                <a:gd name="T44" fmla="*/ 1528 w 1528"/>
                <a:gd name="T45" fmla="*/ 852 h 8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28" h="852">
                  <a:moveTo>
                    <a:pt x="364" y="0"/>
                  </a:moveTo>
                  <a:lnTo>
                    <a:pt x="1528" y="404"/>
                  </a:lnTo>
                  <a:lnTo>
                    <a:pt x="664" y="852"/>
                  </a:lnTo>
                  <a:lnTo>
                    <a:pt x="492" y="800"/>
                  </a:lnTo>
                  <a:lnTo>
                    <a:pt x="348" y="736"/>
                  </a:lnTo>
                  <a:lnTo>
                    <a:pt x="220" y="672"/>
                  </a:lnTo>
                  <a:lnTo>
                    <a:pt x="112" y="588"/>
                  </a:lnTo>
                  <a:lnTo>
                    <a:pt x="28" y="464"/>
                  </a:lnTo>
                  <a:lnTo>
                    <a:pt x="0" y="364"/>
                  </a:lnTo>
                  <a:lnTo>
                    <a:pt x="32" y="252"/>
                  </a:lnTo>
                  <a:lnTo>
                    <a:pt x="92" y="192"/>
                  </a:lnTo>
                  <a:lnTo>
                    <a:pt x="156" y="128"/>
                  </a:lnTo>
                  <a:lnTo>
                    <a:pt x="256" y="68"/>
                  </a:lnTo>
                  <a:lnTo>
                    <a:pt x="36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6" name="Freeform 50"/>
            <p:cNvSpPr>
              <a:spLocks/>
            </p:cNvSpPr>
            <p:nvPr/>
          </p:nvSpPr>
          <p:spPr bwMode="auto">
            <a:xfrm>
              <a:off x="236" y="1372"/>
              <a:ext cx="696" cy="928"/>
            </a:xfrm>
            <a:custGeom>
              <a:avLst/>
              <a:gdLst>
                <a:gd name="T0" fmla="*/ 0 w 696"/>
                <a:gd name="T1" fmla="*/ 0 h 928"/>
                <a:gd name="T2" fmla="*/ 32 w 696"/>
                <a:gd name="T3" fmla="*/ 488 h 928"/>
                <a:gd name="T4" fmla="*/ 80 w 696"/>
                <a:gd name="T5" fmla="*/ 600 h 928"/>
                <a:gd name="T6" fmla="*/ 152 w 696"/>
                <a:gd name="T7" fmla="*/ 680 h 928"/>
                <a:gd name="T8" fmla="*/ 248 w 696"/>
                <a:gd name="T9" fmla="*/ 760 h 928"/>
                <a:gd name="T10" fmla="*/ 368 w 696"/>
                <a:gd name="T11" fmla="*/ 824 h 928"/>
                <a:gd name="T12" fmla="*/ 496 w 696"/>
                <a:gd name="T13" fmla="*/ 864 h 928"/>
                <a:gd name="T14" fmla="*/ 576 w 696"/>
                <a:gd name="T15" fmla="*/ 584 h 928"/>
                <a:gd name="T16" fmla="*/ 488 w 696"/>
                <a:gd name="T17" fmla="*/ 872 h 928"/>
                <a:gd name="T18" fmla="*/ 584 w 696"/>
                <a:gd name="T19" fmla="*/ 904 h 928"/>
                <a:gd name="T20" fmla="*/ 696 w 696"/>
                <a:gd name="T21" fmla="*/ 928 h 928"/>
                <a:gd name="T22" fmla="*/ 672 w 696"/>
                <a:gd name="T23" fmla="*/ 464 h 928"/>
                <a:gd name="T24" fmla="*/ 544 w 696"/>
                <a:gd name="T25" fmla="*/ 416 h 928"/>
                <a:gd name="T26" fmla="*/ 408 w 696"/>
                <a:gd name="T27" fmla="*/ 368 h 928"/>
                <a:gd name="T28" fmla="*/ 256 w 696"/>
                <a:gd name="T29" fmla="*/ 296 h 928"/>
                <a:gd name="T30" fmla="*/ 144 w 696"/>
                <a:gd name="T31" fmla="*/ 216 h 928"/>
                <a:gd name="T32" fmla="*/ 56 w 696"/>
                <a:gd name="T33" fmla="*/ 112 h 928"/>
                <a:gd name="T34" fmla="*/ 0 w 696"/>
                <a:gd name="T35" fmla="*/ 0 h 9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6"/>
                <a:gd name="T55" fmla="*/ 0 h 928"/>
                <a:gd name="T56" fmla="*/ 696 w 696"/>
                <a:gd name="T57" fmla="*/ 928 h 9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6" h="928">
                  <a:moveTo>
                    <a:pt x="0" y="0"/>
                  </a:moveTo>
                  <a:lnTo>
                    <a:pt x="32" y="488"/>
                  </a:lnTo>
                  <a:lnTo>
                    <a:pt x="80" y="600"/>
                  </a:lnTo>
                  <a:lnTo>
                    <a:pt x="152" y="680"/>
                  </a:lnTo>
                  <a:lnTo>
                    <a:pt x="248" y="760"/>
                  </a:lnTo>
                  <a:lnTo>
                    <a:pt x="368" y="824"/>
                  </a:lnTo>
                  <a:lnTo>
                    <a:pt x="496" y="864"/>
                  </a:lnTo>
                  <a:lnTo>
                    <a:pt x="576" y="584"/>
                  </a:lnTo>
                  <a:lnTo>
                    <a:pt x="488" y="872"/>
                  </a:lnTo>
                  <a:lnTo>
                    <a:pt x="584" y="904"/>
                  </a:lnTo>
                  <a:lnTo>
                    <a:pt x="696" y="928"/>
                  </a:lnTo>
                  <a:lnTo>
                    <a:pt x="672" y="464"/>
                  </a:lnTo>
                  <a:lnTo>
                    <a:pt x="544" y="416"/>
                  </a:lnTo>
                  <a:lnTo>
                    <a:pt x="408" y="368"/>
                  </a:lnTo>
                  <a:lnTo>
                    <a:pt x="256" y="296"/>
                  </a:lnTo>
                  <a:lnTo>
                    <a:pt x="144" y="216"/>
                  </a:lnTo>
                  <a:lnTo>
                    <a:pt x="56" y="1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99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7" name="Freeform 51"/>
            <p:cNvSpPr>
              <a:spLocks/>
            </p:cNvSpPr>
            <p:nvPr/>
          </p:nvSpPr>
          <p:spPr bwMode="auto">
            <a:xfrm>
              <a:off x="837" y="1586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8" name="Freeform 52"/>
            <p:cNvSpPr>
              <a:spLocks/>
            </p:cNvSpPr>
            <p:nvPr/>
          </p:nvSpPr>
          <p:spPr bwMode="auto">
            <a:xfrm>
              <a:off x="1211" y="1398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9" name="Freeform 53"/>
            <p:cNvSpPr>
              <a:spLocks/>
            </p:cNvSpPr>
            <p:nvPr/>
          </p:nvSpPr>
          <p:spPr bwMode="auto">
            <a:xfrm flipH="1">
              <a:off x="1115" y="1562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0" name="Freeform 54"/>
            <p:cNvSpPr>
              <a:spLocks/>
            </p:cNvSpPr>
            <p:nvPr/>
          </p:nvSpPr>
          <p:spPr bwMode="auto">
            <a:xfrm>
              <a:off x="1205" y="1858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1" name="Freeform 55"/>
            <p:cNvSpPr>
              <a:spLocks/>
            </p:cNvSpPr>
            <p:nvPr/>
          </p:nvSpPr>
          <p:spPr bwMode="auto">
            <a:xfrm>
              <a:off x="1579" y="167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2" name="Freeform 56"/>
            <p:cNvSpPr>
              <a:spLocks/>
            </p:cNvSpPr>
            <p:nvPr/>
          </p:nvSpPr>
          <p:spPr bwMode="auto">
            <a:xfrm flipH="1">
              <a:off x="1483" y="183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3" name="Freeform 57"/>
            <p:cNvSpPr>
              <a:spLocks/>
            </p:cNvSpPr>
            <p:nvPr/>
          </p:nvSpPr>
          <p:spPr bwMode="auto">
            <a:xfrm>
              <a:off x="437" y="1794"/>
              <a:ext cx="85" cy="125"/>
            </a:xfrm>
            <a:custGeom>
              <a:avLst/>
              <a:gdLst>
                <a:gd name="T0" fmla="*/ 985 w 53"/>
                <a:gd name="T1" fmla="*/ 528 h 77"/>
                <a:gd name="T2" fmla="*/ 813 w 53"/>
                <a:gd name="T3" fmla="*/ 0 h 77"/>
                <a:gd name="T4" fmla="*/ 316 w 53"/>
                <a:gd name="T5" fmla="*/ 528 h 77"/>
                <a:gd name="T6" fmla="*/ 172 w 53"/>
                <a:gd name="T7" fmla="*/ 1614 h 77"/>
                <a:gd name="T8" fmla="*/ 1347 w 53"/>
                <a:gd name="T9" fmla="*/ 2019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4" name="Freeform 58"/>
            <p:cNvSpPr>
              <a:spLocks/>
            </p:cNvSpPr>
            <p:nvPr/>
          </p:nvSpPr>
          <p:spPr bwMode="auto">
            <a:xfrm>
              <a:off x="539" y="189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5" name="Freeform 59"/>
            <p:cNvSpPr>
              <a:spLocks/>
            </p:cNvSpPr>
            <p:nvPr/>
          </p:nvSpPr>
          <p:spPr bwMode="auto">
            <a:xfrm flipH="1">
              <a:off x="731" y="209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6" name="Freeform 60"/>
            <p:cNvSpPr>
              <a:spLocks/>
            </p:cNvSpPr>
            <p:nvPr/>
          </p:nvSpPr>
          <p:spPr bwMode="auto">
            <a:xfrm>
              <a:off x="565" y="1090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47" name="Freeform 61"/>
            <p:cNvSpPr>
              <a:spLocks/>
            </p:cNvSpPr>
            <p:nvPr/>
          </p:nvSpPr>
          <p:spPr bwMode="auto">
            <a:xfrm>
              <a:off x="437" y="1298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62"/>
          <p:cNvGrpSpPr>
            <a:grpSpLocks/>
          </p:cNvGrpSpPr>
          <p:nvPr/>
        </p:nvGrpSpPr>
        <p:grpSpPr bwMode="auto">
          <a:xfrm>
            <a:off x="3062288" y="4319588"/>
            <a:ext cx="3162300" cy="1630362"/>
            <a:chOff x="3768" y="3184"/>
            <a:chExt cx="1992" cy="1027"/>
          </a:xfrm>
        </p:grpSpPr>
        <p:sp>
          <p:nvSpPr>
            <p:cNvPr id="24714" name="Freeform 63"/>
            <p:cNvSpPr>
              <a:spLocks/>
            </p:cNvSpPr>
            <p:nvPr/>
          </p:nvSpPr>
          <p:spPr bwMode="auto">
            <a:xfrm>
              <a:off x="3768" y="3184"/>
              <a:ext cx="880" cy="920"/>
            </a:xfrm>
            <a:custGeom>
              <a:avLst/>
              <a:gdLst>
                <a:gd name="T0" fmla="*/ 856 w 880"/>
                <a:gd name="T1" fmla="*/ 0 h 920"/>
                <a:gd name="T2" fmla="*/ 0 w 880"/>
                <a:gd name="T3" fmla="*/ 440 h 920"/>
                <a:gd name="T4" fmla="*/ 16 w 880"/>
                <a:gd name="T5" fmla="*/ 920 h 920"/>
                <a:gd name="T6" fmla="*/ 880 w 880"/>
                <a:gd name="T7" fmla="*/ 528 h 920"/>
                <a:gd name="T8" fmla="*/ 856 w 880"/>
                <a:gd name="T9" fmla="*/ 0 h 9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0"/>
                <a:gd name="T16" fmla="*/ 0 h 920"/>
                <a:gd name="T17" fmla="*/ 880 w 880"/>
                <a:gd name="T18" fmla="*/ 920 h 9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0" h="920">
                  <a:moveTo>
                    <a:pt x="856" y="0"/>
                  </a:moveTo>
                  <a:lnTo>
                    <a:pt x="0" y="440"/>
                  </a:lnTo>
                  <a:lnTo>
                    <a:pt x="16" y="920"/>
                  </a:lnTo>
                  <a:lnTo>
                    <a:pt x="880" y="528"/>
                  </a:lnTo>
                  <a:lnTo>
                    <a:pt x="856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5" name="Freeform 64"/>
            <p:cNvSpPr>
              <a:spLocks/>
            </p:cNvSpPr>
            <p:nvPr/>
          </p:nvSpPr>
          <p:spPr bwMode="auto">
            <a:xfrm>
              <a:off x="4624" y="3184"/>
              <a:ext cx="1120" cy="832"/>
            </a:xfrm>
            <a:custGeom>
              <a:avLst/>
              <a:gdLst>
                <a:gd name="T0" fmla="*/ 0 w 1120"/>
                <a:gd name="T1" fmla="*/ 0 h 832"/>
                <a:gd name="T2" fmla="*/ 1112 w 1120"/>
                <a:gd name="T3" fmla="*/ 320 h 832"/>
                <a:gd name="T4" fmla="*/ 1120 w 1120"/>
                <a:gd name="T5" fmla="*/ 832 h 832"/>
                <a:gd name="T6" fmla="*/ 16 w 1120"/>
                <a:gd name="T7" fmla="*/ 520 h 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0"/>
                <a:gd name="T13" fmla="*/ 0 h 832"/>
                <a:gd name="T14" fmla="*/ 1120 w 1120"/>
                <a:gd name="T15" fmla="*/ 832 h 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0" h="832">
                  <a:moveTo>
                    <a:pt x="0" y="0"/>
                  </a:moveTo>
                  <a:lnTo>
                    <a:pt x="1112" y="320"/>
                  </a:lnTo>
                  <a:cubicBezTo>
                    <a:pt x="1115" y="491"/>
                    <a:pt x="1117" y="661"/>
                    <a:pt x="1120" y="832"/>
                  </a:cubicBezTo>
                  <a:lnTo>
                    <a:pt x="16" y="52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6" name="Freeform 65"/>
            <p:cNvSpPr>
              <a:spLocks/>
            </p:cNvSpPr>
            <p:nvPr/>
          </p:nvSpPr>
          <p:spPr bwMode="auto">
            <a:xfrm>
              <a:off x="3768" y="3520"/>
              <a:ext cx="1976" cy="211"/>
            </a:xfrm>
            <a:custGeom>
              <a:avLst/>
              <a:gdLst>
                <a:gd name="T0" fmla="*/ 0 w 1976"/>
                <a:gd name="T1" fmla="*/ 104 h 211"/>
                <a:gd name="T2" fmla="*/ 248 w 1976"/>
                <a:gd name="T3" fmla="*/ 160 h 211"/>
                <a:gd name="T4" fmla="*/ 560 w 1976"/>
                <a:gd name="T5" fmla="*/ 200 h 211"/>
                <a:gd name="T6" fmla="*/ 1152 w 1976"/>
                <a:gd name="T7" fmla="*/ 200 h 211"/>
                <a:gd name="T8" fmla="*/ 1544 w 1976"/>
                <a:gd name="T9" fmla="*/ 136 h 211"/>
                <a:gd name="T10" fmla="*/ 1976 w 1976"/>
                <a:gd name="T11" fmla="*/ 0 h 2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76"/>
                <a:gd name="T19" fmla="*/ 0 h 211"/>
                <a:gd name="T20" fmla="*/ 1976 w 1976"/>
                <a:gd name="T21" fmla="*/ 211 h 2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76" h="211">
                  <a:moveTo>
                    <a:pt x="0" y="104"/>
                  </a:moveTo>
                  <a:cubicBezTo>
                    <a:pt x="41" y="113"/>
                    <a:pt x="155" y="144"/>
                    <a:pt x="248" y="160"/>
                  </a:cubicBezTo>
                  <a:cubicBezTo>
                    <a:pt x="341" y="176"/>
                    <a:pt x="409" y="193"/>
                    <a:pt x="560" y="200"/>
                  </a:cubicBezTo>
                  <a:cubicBezTo>
                    <a:pt x="711" y="207"/>
                    <a:pt x="988" y="211"/>
                    <a:pt x="1152" y="200"/>
                  </a:cubicBezTo>
                  <a:cubicBezTo>
                    <a:pt x="1316" y="189"/>
                    <a:pt x="1407" y="169"/>
                    <a:pt x="1544" y="136"/>
                  </a:cubicBezTo>
                  <a:cubicBezTo>
                    <a:pt x="1681" y="103"/>
                    <a:pt x="1828" y="51"/>
                    <a:pt x="197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7" name="Freeform 66"/>
            <p:cNvSpPr>
              <a:spLocks/>
            </p:cNvSpPr>
            <p:nvPr/>
          </p:nvSpPr>
          <p:spPr bwMode="auto">
            <a:xfrm>
              <a:off x="3784" y="4000"/>
              <a:ext cx="1976" cy="211"/>
            </a:xfrm>
            <a:custGeom>
              <a:avLst/>
              <a:gdLst>
                <a:gd name="T0" fmla="*/ 0 w 1976"/>
                <a:gd name="T1" fmla="*/ 104 h 211"/>
                <a:gd name="T2" fmla="*/ 248 w 1976"/>
                <a:gd name="T3" fmla="*/ 160 h 211"/>
                <a:gd name="T4" fmla="*/ 560 w 1976"/>
                <a:gd name="T5" fmla="*/ 200 h 211"/>
                <a:gd name="T6" fmla="*/ 1152 w 1976"/>
                <a:gd name="T7" fmla="*/ 200 h 211"/>
                <a:gd name="T8" fmla="*/ 1544 w 1976"/>
                <a:gd name="T9" fmla="*/ 136 h 211"/>
                <a:gd name="T10" fmla="*/ 1976 w 1976"/>
                <a:gd name="T11" fmla="*/ 0 h 2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76"/>
                <a:gd name="T19" fmla="*/ 0 h 211"/>
                <a:gd name="T20" fmla="*/ 1976 w 1976"/>
                <a:gd name="T21" fmla="*/ 211 h 2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76" h="211">
                  <a:moveTo>
                    <a:pt x="0" y="104"/>
                  </a:moveTo>
                  <a:cubicBezTo>
                    <a:pt x="41" y="113"/>
                    <a:pt x="155" y="144"/>
                    <a:pt x="248" y="160"/>
                  </a:cubicBezTo>
                  <a:cubicBezTo>
                    <a:pt x="341" y="176"/>
                    <a:pt x="409" y="193"/>
                    <a:pt x="560" y="200"/>
                  </a:cubicBezTo>
                  <a:cubicBezTo>
                    <a:pt x="711" y="207"/>
                    <a:pt x="988" y="211"/>
                    <a:pt x="1152" y="200"/>
                  </a:cubicBezTo>
                  <a:cubicBezTo>
                    <a:pt x="1316" y="189"/>
                    <a:pt x="1407" y="169"/>
                    <a:pt x="1544" y="136"/>
                  </a:cubicBezTo>
                  <a:cubicBezTo>
                    <a:pt x="1681" y="103"/>
                    <a:pt x="1828" y="51"/>
                    <a:pt x="197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8" name="Freeform 67"/>
            <p:cNvSpPr>
              <a:spLocks/>
            </p:cNvSpPr>
            <p:nvPr/>
          </p:nvSpPr>
          <p:spPr bwMode="auto">
            <a:xfrm>
              <a:off x="3768" y="3504"/>
              <a:ext cx="1968" cy="704"/>
            </a:xfrm>
            <a:custGeom>
              <a:avLst/>
              <a:gdLst>
                <a:gd name="T0" fmla="*/ 1968 w 1968"/>
                <a:gd name="T1" fmla="*/ 496 h 704"/>
                <a:gd name="T2" fmla="*/ 1968 w 1968"/>
                <a:gd name="T3" fmla="*/ 0 h 704"/>
                <a:gd name="T4" fmla="*/ 1808 w 1968"/>
                <a:gd name="T5" fmla="*/ 80 h 704"/>
                <a:gd name="T6" fmla="*/ 1552 w 1968"/>
                <a:gd name="T7" fmla="*/ 144 h 704"/>
                <a:gd name="T8" fmla="*/ 1248 w 1968"/>
                <a:gd name="T9" fmla="*/ 208 h 704"/>
                <a:gd name="T10" fmla="*/ 1008 w 1968"/>
                <a:gd name="T11" fmla="*/ 224 h 704"/>
                <a:gd name="T12" fmla="*/ 768 w 1968"/>
                <a:gd name="T13" fmla="*/ 224 h 704"/>
                <a:gd name="T14" fmla="*/ 528 w 1968"/>
                <a:gd name="T15" fmla="*/ 208 h 704"/>
                <a:gd name="T16" fmla="*/ 272 w 1968"/>
                <a:gd name="T17" fmla="*/ 176 h 704"/>
                <a:gd name="T18" fmla="*/ 128 w 1968"/>
                <a:gd name="T19" fmla="*/ 144 h 704"/>
                <a:gd name="T20" fmla="*/ 0 w 1968"/>
                <a:gd name="T21" fmla="*/ 128 h 704"/>
                <a:gd name="T22" fmla="*/ 16 w 1968"/>
                <a:gd name="T23" fmla="*/ 608 h 704"/>
                <a:gd name="T24" fmla="*/ 192 w 1968"/>
                <a:gd name="T25" fmla="*/ 640 h 704"/>
                <a:gd name="T26" fmla="*/ 368 w 1968"/>
                <a:gd name="T27" fmla="*/ 672 h 704"/>
                <a:gd name="T28" fmla="*/ 480 w 1968"/>
                <a:gd name="T29" fmla="*/ 688 h 704"/>
                <a:gd name="T30" fmla="*/ 592 w 1968"/>
                <a:gd name="T31" fmla="*/ 688 h 704"/>
                <a:gd name="T32" fmla="*/ 768 w 1968"/>
                <a:gd name="T33" fmla="*/ 704 h 704"/>
                <a:gd name="T34" fmla="*/ 928 w 1968"/>
                <a:gd name="T35" fmla="*/ 704 h 704"/>
                <a:gd name="T36" fmla="*/ 1072 w 1968"/>
                <a:gd name="T37" fmla="*/ 704 h 704"/>
                <a:gd name="T38" fmla="*/ 1264 w 1968"/>
                <a:gd name="T39" fmla="*/ 688 h 704"/>
                <a:gd name="T40" fmla="*/ 1392 w 1968"/>
                <a:gd name="T41" fmla="*/ 672 h 704"/>
                <a:gd name="T42" fmla="*/ 1536 w 1968"/>
                <a:gd name="T43" fmla="*/ 640 h 704"/>
                <a:gd name="T44" fmla="*/ 1712 w 1968"/>
                <a:gd name="T45" fmla="*/ 592 h 704"/>
                <a:gd name="T46" fmla="*/ 1824 w 1968"/>
                <a:gd name="T47" fmla="*/ 560 h 704"/>
                <a:gd name="T48" fmla="*/ 1904 w 1968"/>
                <a:gd name="T49" fmla="*/ 528 h 704"/>
                <a:gd name="T50" fmla="*/ 1968 w 1968"/>
                <a:gd name="T51" fmla="*/ 496 h 7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968"/>
                <a:gd name="T79" fmla="*/ 0 h 704"/>
                <a:gd name="T80" fmla="*/ 1968 w 1968"/>
                <a:gd name="T81" fmla="*/ 704 h 70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968" h="704">
                  <a:moveTo>
                    <a:pt x="1968" y="496"/>
                  </a:moveTo>
                  <a:lnTo>
                    <a:pt x="1968" y="0"/>
                  </a:lnTo>
                  <a:lnTo>
                    <a:pt x="1808" y="80"/>
                  </a:lnTo>
                  <a:lnTo>
                    <a:pt x="1552" y="144"/>
                  </a:lnTo>
                  <a:lnTo>
                    <a:pt x="1248" y="208"/>
                  </a:lnTo>
                  <a:lnTo>
                    <a:pt x="1008" y="224"/>
                  </a:lnTo>
                  <a:lnTo>
                    <a:pt x="768" y="224"/>
                  </a:lnTo>
                  <a:lnTo>
                    <a:pt x="528" y="208"/>
                  </a:lnTo>
                  <a:lnTo>
                    <a:pt x="272" y="176"/>
                  </a:lnTo>
                  <a:lnTo>
                    <a:pt x="128" y="144"/>
                  </a:lnTo>
                  <a:lnTo>
                    <a:pt x="0" y="128"/>
                  </a:lnTo>
                  <a:lnTo>
                    <a:pt x="16" y="608"/>
                  </a:lnTo>
                  <a:lnTo>
                    <a:pt x="192" y="640"/>
                  </a:lnTo>
                  <a:lnTo>
                    <a:pt x="368" y="672"/>
                  </a:lnTo>
                  <a:lnTo>
                    <a:pt x="480" y="688"/>
                  </a:lnTo>
                  <a:lnTo>
                    <a:pt x="592" y="688"/>
                  </a:lnTo>
                  <a:lnTo>
                    <a:pt x="768" y="704"/>
                  </a:lnTo>
                  <a:lnTo>
                    <a:pt x="928" y="704"/>
                  </a:lnTo>
                  <a:lnTo>
                    <a:pt x="1072" y="704"/>
                  </a:lnTo>
                  <a:lnTo>
                    <a:pt x="1264" y="688"/>
                  </a:lnTo>
                  <a:lnTo>
                    <a:pt x="1392" y="672"/>
                  </a:lnTo>
                  <a:lnTo>
                    <a:pt x="1536" y="640"/>
                  </a:lnTo>
                  <a:lnTo>
                    <a:pt x="1712" y="592"/>
                  </a:lnTo>
                  <a:lnTo>
                    <a:pt x="1824" y="560"/>
                  </a:lnTo>
                  <a:lnTo>
                    <a:pt x="1904" y="528"/>
                  </a:lnTo>
                  <a:lnTo>
                    <a:pt x="1968" y="496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9" name="Freeform 68"/>
            <p:cNvSpPr>
              <a:spLocks/>
            </p:cNvSpPr>
            <p:nvPr/>
          </p:nvSpPr>
          <p:spPr bwMode="auto">
            <a:xfrm>
              <a:off x="3784" y="3184"/>
              <a:ext cx="1936" cy="528"/>
            </a:xfrm>
            <a:custGeom>
              <a:avLst/>
              <a:gdLst>
                <a:gd name="T0" fmla="*/ 1936 w 1936"/>
                <a:gd name="T1" fmla="*/ 304 h 528"/>
                <a:gd name="T2" fmla="*/ 832 w 1936"/>
                <a:gd name="T3" fmla="*/ 0 h 528"/>
                <a:gd name="T4" fmla="*/ 0 w 1936"/>
                <a:gd name="T5" fmla="*/ 432 h 528"/>
                <a:gd name="T6" fmla="*/ 208 w 1936"/>
                <a:gd name="T7" fmla="*/ 480 h 528"/>
                <a:gd name="T8" fmla="*/ 512 w 1936"/>
                <a:gd name="T9" fmla="*/ 528 h 528"/>
                <a:gd name="T10" fmla="*/ 816 w 1936"/>
                <a:gd name="T11" fmla="*/ 528 h 528"/>
                <a:gd name="T12" fmla="*/ 1152 w 1936"/>
                <a:gd name="T13" fmla="*/ 528 h 528"/>
                <a:gd name="T14" fmla="*/ 1344 w 1936"/>
                <a:gd name="T15" fmla="*/ 496 h 528"/>
                <a:gd name="T16" fmla="*/ 1536 w 1936"/>
                <a:gd name="T17" fmla="*/ 464 h 528"/>
                <a:gd name="T18" fmla="*/ 1728 w 1936"/>
                <a:gd name="T19" fmla="*/ 416 h 528"/>
                <a:gd name="T20" fmla="*/ 1904 w 1936"/>
                <a:gd name="T21" fmla="*/ 352 h 528"/>
                <a:gd name="T22" fmla="*/ 1936 w 1936"/>
                <a:gd name="T23" fmla="*/ 304 h 5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36"/>
                <a:gd name="T37" fmla="*/ 0 h 528"/>
                <a:gd name="T38" fmla="*/ 1936 w 1936"/>
                <a:gd name="T39" fmla="*/ 528 h 5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36" h="528">
                  <a:moveTo>
                    <a:pt x="1936" y="304"/>
                  </a:moveTo>
                  <a:lnTo>
                    <a:pt x="832" y="0"/>
                  </a:lnTo>
                  <a:lnTo>
                    <a:pt x="0" y="432"/>
                  </a:lnTo>
                  <a:lnTo>
                    <a:pt x="208" y="480"/>
                  </a:lnTo>
                  <a:lnTo>
                    <a:pt x="512" y="528"/>
                  </a:lnTo>
                  <a:lnTo>
                    <a:pt x="816" y="528"/>
                  </a:lnTo>
                  <a:lnTo>
                    <a:pt x="1152" y="528"/>
                  </a:lnTo>
                  <a:lnTo>
                    <a:pt x="1344" y="496"/>
                  </a:lnTo>
                  <a:lnTo>
                    <a:pt x="1536" y="464"/>
                  </a:lnTo>
                  <a:lnTo>
                    <a:pt x="1728" y="416"/>
                  </a:lnTo>
                  <a:lnTo>
                    <a:pt x="1904" y="352"/>
                  </a:lnTo>
                  <a:lnTo>
                    <a:pt x="1936" y="30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0" name="Freeform 69"/>
            <p:cNvSpPr>
              <a:spLocks/>
            </p:cNvSpPr>
            <p:nvPr/>
          </p:nvSpPr>
          <p:spPr bwMode="auto">
            <a:xfrm>
              <a:off x="4181" y="3442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1" name="Freeform 70"/>
            <p:cNvSpPr>
              <a:spLocks/>
            </p:cNvSpPr>
            <p:nvPr/>
          </p:nvSpPr>
          <p:spPr bwMode="auto">
            <a:xfrm>
              <a:off x="4555" y="325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2" name="Freeform 71"/>
            <p:cNvSpPr>
              <a:spLocks/>
            </p:cNvSpPr>
            <p:nvPr/>
          </p:nvSpPr>
          <p:spPr bwMode="auto">
            <a:xfrm flipH="1">
              <a:off x="4459" y="3418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3" name="Freeform 72"/>
            <p:cNvSpPr>
              <a:spLocks/>
            </p:cNvSpPr>
            <p:nvPr/>
          </p:nvSpPr>
          <p:spPr bwMode="auto">
            <a:xfrm>
              <a:off x="3784" y="3184"/>
              <a:ext cx="1936" cy="528"/>
            </a:xfrm>
            <a:custGeom>
              <a:avLst/>
              <a:gdLst>
                <a:gd name="T0" fmla="*/ 1936 w 1936"/>
                <a:gd name="T1" fmla="*/ 304 h 528"/>
                <a:gd name="T2" fmla="*/ 832 w 1936"/>
                <a:gd name="T3" fmla="*/ 0 h 528"/>
                <a:gd name="T4" fmla="*/ 0 w 1936"/>
                <a:gd name="T5" fmla="*/ 432 h 528"/>
                <a:gd name="T6" fmla="*/ 208 w 1936"/>
                <a:gd name="T7" fmla="*/ 480 h 528"/>
                <a:gd name="T8" fmla="*/ 512 w 1936"/>
                <a:gd name="T9" fmla="*/ 528 h 528"/>
                <a:gd name="T10" fmla="*/ 816 w 1936"/>
                <a:gd name="T11" fmla="*/ 528 h 528"/>
                <a:gd name="T12" fmla="*/ 1152 w 1936"/>
                <a:gd name="T13" fmla="*/ 528 h 528"/>
                <a:gd name="T14" fmla="*/ 1344 w 1936"/>
                <a:gd name="T15" fmla="*/ 496 h 528"/>
                <a:gd name="T16" fmla="*/ 1536 w 1936"/>
                <a:gd name="T17" fmla="*/ 464 h 528"/>
                <a:gd name="T18" fmla="*/ 1728 w 1936"/>
                <a:gd name="T19" fmla="*/ 416 h 528"/>
                <a:gd name="T20" fmla="*/ 1904 w 1936"/>
                <a:gd name="T21" fmla="*/ 352 h 528"/>
                <a:gd name="T22" fmla="*/ 1936 w 1936"/>
                <a:gd name="T23" fmla="*/ 304 h 5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36"/>
                <a:gd name="T37" fmla="*/ 0 h 528"/>
                <a:gd name="T38" fmla="*/ 1936 w 1936"/>
                <a:gd name="T39" fmla="*/ 528 h 5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36" h="528">
                  <a:moveTo>
                    <a:pt x="1936" y="304"/>
                  </a:moveTo>
                  <a:lnTo>
                    <a:pt x="832" y="0"/>
                  </a:lnTo>
                  <a:lnTo>
                    <a:pt x="0" y="432"/>
                  </a:lnTo>
                  <a:lnTo>
                    <a:pt x="208" y="480"/>
                  </a:lnTo>
                  <a:lnTo>
                    <a:pt x="512" y="528"/>
                  </a:lnTo>
                  <a:lnTo>
                    <a:pt x="816" y="528"/>
                  </a:lnTo>
                  <a:lnTo>
                    <a:pt x="1152" y="528"/>
                  </a:lnTo>
                  <a:lnTo>
                    <a:pt x="1344" y="496"/>
                  </a:lnTo>
                  <a:lnTo>
                    <a:pt x="1536" y="464"/>
                  </a:lnTo>
                  <a:lnTo>
                    <a:pt x="1728" y="416"/>
                  </a:lnTo>
                  <a:lnTo>
                    <a:pt x="1904" y="352"/>
                  </a:lnTo>
                  <a:lnTo>
                    <a:pt x="1936" y="30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4" name="Freeform 73"/>
            <p:cNvSpPr>
              <a:spLocks/>
            </p:cNvSpPr>
            <p:nvPr/>
          </p:nvSpPr>
          <p:spPr bwMode="auto">
            <a:xfrm>
              <a:off x="4181" y="3442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5" name="Freeform 74"/>
            <p:cNvSpPr>
              <a:spLocks/>
            </p:cNvSpPr>
            <p:nvPr/>
          </p:nvSpPr>
          <p:spPr bwMode="auto">
            <a:xfrm>
              <a:off x="4555" y="325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6" name="Freeform 75"/>
            <p:cNvSpPr>
              <a:spLocks/>
            </p:cNvSpPr>
            <p:nvPr/>
          </p:nvSpPr>
          <p:spPr bwMode="auto">
            <a:xfrm flipH="1">
              <a:off x="4459" y="3418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7" name="Freeform 76"/>
            <p:cNvSpPr>
              <a:spLocks/>
            </p:cNvSpPr>
            <p:nvPr/>
          </p:nvSpPr>
          <p:spPr bwMode="auto">
            <a:xfrm>
              <a:off x="5189" y="3874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8" name="Freeform 77"/>
            <p:cNvSpPr>
              <a:spLocks/>
            </p:cNvSpPr>
            <p:nvPr/>
          </p:nvSpPr>
          <p:spPr bwMode="auto">
            <a:xfrm>
              <a:off x="5563" y="3686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29" name="Freeform 78"/>
            <p:cNvSpPr>
              <a:spLocks/>
            </p:cNvSpPr>
            <p:nvPr/>
          </p:nvSpPr>
          <p:spPr bwMode="auto">
            <a:xfrm flipH="1">
              <a:off x="5467" y="385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0" name="Freeform 79"/>
            <p:cNvSpPr>
              <a:spLocks/>
            </p:cNvSpPr>
            <p:nvPr/>
          </p:nvSpPr>
          <p:spPr bwMode="auto">
            <a:xfrm>
              <a:off x="3861" y="3938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1" name="Freeform 80"/>
            <p:cNvSpPr>
              <a:spLocks/>
            </p:cNvSpPr>
            <p:nvPr/>
          </p:nvSpPr>
          <p:spPr bwMode="auto">
            <a:xfrm>
              <a:off x="4235" y="375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32" name="Freeform 81"/>
            <p:cNvSpPr>
              <a:spLocks/>
            </p:cNvSpPr>
            <p:nvPr/>
          </p:nvSpPr>
          <p:spPr bwMode="auto">
            <a:xfrm flipH="1">
              <a:off x="4139" y="391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82"/>
          <p:cNvGrpSpPr>
            <a:grpSpLocks/>
          </p:cNvGrpSpPr>
          <p:nvPr/>
        </p:nvGrpSpPr>
        <p:grpSpPr bwMode="auto">
          <a:xfrm>
            <a:off x="2565400" y="2597150"/>
            <a:ext cx="3276600" cy="1771650"/>
            <a:chOff x="1920" y="292"/>
            <a:chExt cx="2064" cy="1116"/>
          </a:xfrm>
        </p:grpSpPr>
        <p:sp>
          <p:nvSpPr>
            <p:cNvPr id="24702" name="Freeform 83"/>
            <p:cNvSpPr>
              <a:spLocks/>
            </p:cNvSpPr>
            <p:nvPr/>
          </p:nvSpPr>
          <p:spPr bwMode="auto">
            <a:xfrm>
              <a:off x="1941" y="408"/>
              <a:ext cx="2019" cy="480"/>
            </a:xfrm>
            <a:custGeom>
              <a:avLst/>
              <a:gdLst>
                <a:gd name="T0" fmla="*/ 0 w 2019"/>
                <a:gd name="T1" fmla="*/ 96 h 480"/>
                <a:gd name="T2" fmla="*/ 2019 w 2019"/>
                <a:gd name="T3" fmla="*/ 0 h 480"/>
                <a:gd name="T4" fmla="*/ 1171 w 2019"/>
                <a:gd name="T5" fmla="*/ 480 h 480"/>
                <a:gd name="T6" fmla="*/ 0 w 2019"/>
                <a:gd name="T7" fmla="*/ 96 h 4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19"/>
                <a:gd name="T13" fmla="*/ 0 h 480"/>
                <a:gd name="T14" fmla="*/ 2019 w 2019"/>
                <a:gd name="T15" fmla="*/ 480 h 4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19" h="480">
                  <a:moveTo>
                    <a:pt x="0" y="96"/>
                  </a:moveTo>
                  <a:lnTo>
                    <a:pt x="2019" y="0"/>
                  </a:lnTo>
                  <a:lnTo>
                    <a:pt x="1171" y="48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3" name="Freeform 84"/>
            <p:cNvSpPr>
              <a:spLocks/>
            </p:cNvSpPr>
            <p:nvPr/>
          </p:nvSpPr>
          <p:spPr bwMode="auto">
            <a:xfrm>
              <a:off x="3104" y="404"/>
              <a:ext cx="880" cy="996"/>
            </a:xfrm>
            <a:custGeom>
              <a:avLst/>
              <a:gdLst>
                <a:gd name="T0" fmla="*/ 0 w 880"/>
                <a:gd name="T1" fmla="*/ 996 h 996"/>
                <a:gd name="T2" fmla="*/ 880 w 880"/>
                <a:gd name="T3" fmla="*/ 508 h 996"/>
                <a:gd name="T4" fmla="*/ 849 w 880"/>
                <a:gd name="T5" fmla="*/ 0 h 996"/>
                <a:gd name="T6" fmla="*/ 8 w 880"/>
                <a:gd name="T7" fmla="*/ 492 h 9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0"/>
                <a:gd name="T13" fmla="*/ 0 h 996"/>
                <a:gd name="T14" fmla="*/ 880 w 880"/>
                <a:gd name="T15" fmla="*/ 996 h 9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0" h="996">
                  <a:moveTo>
                    <a:pt x="0" y="996"/>
                  </a:moveTo>
                  <a:lnTo>
                    <a:pt x="880" y="508"/>
                  </a:lnTo>
                  <a:cubicBezTo>
                    <a:pt x="868" y="337"/>
                    <a:pt x="860" y="170"/>
                    <a:pt x="849" y="0"/>
                  </a:cubicBezTo>
                  <a:lnTo>
                    <a:pt x="8" y="492"/>
                  </a:lnTo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4" name="Freeform 85"/>
            <p:cNvSpPr>
              <a:spLocks/>
            </p:cNvSpPr>
            <p:nvPr/>
          </p:nvSpPr>
          <p:spPr bwMode="auto">
            <a:xfrm>
              <a:off x="1920" y="496"/>
              <a:ext cx="1200" cy="912"/>
            </a:xfrm>
            <a:custGeom>
              <a:avLst/>
              <a:gdLst>
                <a:gd name="T0" fmla="*/ 1200 w 1200"/>
                <a:gd name="T1" fmla="*/ 912 h 912"/>
                <a:gd name="T2" fmla="*/ 48 w 1200"/>
                <a:gd name="T3" fmla="*/ 472 h 912"/>
                <a:gd name="T4" fmla="*/ 0 w 1200"/>
                <a:gd name="T5" fmla="*/ 0 h 912"/>
                <a:gd name="T6" fmla="*/ 1192 w 1200"/>
                <a:gd name="T7" fmla="*/ 400 h 912"/>
                <a:gd name="T8" fmla="*/ 1200 w 1200"/>
                <a:gd name="T9" fmla="*/ 912 h 9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0"/>
                <a:gd name="T16" fmla="*/ 0 h 912"/>
                <a:gd name="T17" fmla="*/ 1200 w 1200"/>
                <a:gd name="T18" fmla="*/ 912 h 9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0" h="912">
                  <a:moveTo>
                    <a:pt x="1200" y="912"/>
                  </a:moveTo>
                  <a:lnTo>
                    <a:pt x="48" y="472"/>
                  </a:lnTo>
                  <a:lnTo>
                    <a:pt x="0" y="0"/>
                  </a:lnTo>
                  <a:lnTo>
                    <a:pt x="1192" y="400"/>
                  </a:lnTo>
                  <a:lnTo>
                    <a:pt x="1200" y="912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5" name="Freeform 86"/>
            <p:cNvSpPr>
              <a:spLocks/>
            </p:cNvSpPr>
            <p:nvPr/>
          </p:nvSpPr>
          <p:spPr bwMode="auto">
            <a:xfrm>
              <a:off x="1929" y="292"/>
              <a:ext cx="2039" cy="212"/>
            </a:xfrm>
            <a:custGeom>
              <a:avLst/>
              <a:gdLst>
                <a:gd name="T0" fmla="*/ 0 w 2039"/>
                <a:gd name="T1" fmla="*/ 212 h 212"/>
                <a:gd name="T2" fmla="*/ 330 w 2039"/>
                <a:gd name="T3" fmla="*/ 109 h 212"/>
                <a:gd name="T4" fmla="*/ 637 w 2039"/>
                <a:gd name="T5" fmla="*/ 43 h 212"/>
                <a:gd name="T6" fmla="*/ 1236 w 2039"/>
                <a:gd name="T7" fmla="*/ 1 h 212"/>
                <a:gd name="T8" fmla="*/ 1551 w 2039"/>
                <a:gd name="T9" fmla="*/ 31 h 212"/>
                <a:gd name="T10" fmla="*/ 2039 w 2039"/>
                <a:gd name="T11" fmla="*/ 108 h 2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39"/>
                <a:gd name="T19" fmla="*/ 0 h 212"/>
                <a:gd name="T20" fmla="*/ 2039 w 2039"/>
                <a:gd name="T21" fmla="*/ 212 h 2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39" h="212">
                  <a:moveTo>
                    <a:pt x="0" y="212"/>
                  </a:moveTo>
                  <a:cubicBezTo>
                    <a:pt x="55" y="196"/>
                    <a:pt x="224" y="137"/>
                    <a:pt x="330" y="109"/>
                  </a:cubicBezTo>
                  <a:cubicBezTo>
                    <a:pt x="436" y="81"/>
                    <a:pt x="486" y="61"/>
                    <a:pt x="637" y="43"/>
                  </a:cubicBezTo>
                  <a:cubicBezTo>
                    <a:pt x="788" y="25"/>
                    <a:pt x="1083" y="3"/>
                    <a:pt x="1236" y="1"/>
                  </a:cubicBezTo>
                  <a:cubicBezTo>
                    <a:pt x="1388" y="0"/>
                    <a:pt x="1417" y="13"/>
                    <a:pt x="1551" y="31"/>
                  </a:cubicBezTo>
                  <a:cubicBezTo>
                    <a:pt x="1685" y="49"/>
                    <a:pt x="1937" y="92"/>
                    <a:pt x="2039" y="108"/>
                  </a:cubicBezTo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6" name="Freeform 87"/>
            <p:cNvSpPr>
              <a:spLocks/>
            </p:cNvSpPr>
            <p:nvPr/>
          </p:nvSpPr>
          <p:spPr bwMode="auto">
            <a:xfrm>
              <a:off x="2199" y="756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7" name="Freeform 88"/>
            <p:cNvSpPr>
              <a:spLocks/>
            </p:cNvSpPr>
            <p:nvPr/>
          </p:nvSpPr>
          <p:spPr bwMode="auto">
            <a:xfrm>
              <a:off x="2355" y="84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8" name="Freeform 89"/>
            <p:cNvSpPr>
              <a:spLocks/>
            </p:cNvSpPr>
            <p:nvPr/>
          </p:nvSpPr>
          <p:spPr bwMode="auto">
            <a:xfrm>
              <a:off x="2771" y="108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09" name="Freeform 90"/>
            <p:cNvSpPr>
              <a:spLocks/>
            </p:cNvSpPr>
            <p:nvPr/>
          </p:nvSpPr>
          <p:spPr bwMode="auto">
            <a:xfrm>
              <a:off x="3395" y="904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0" name="Freeform 91"/>
            <p:cNvSpPr>
              <a:spLocks/>
            </p:cNvSpPr>
            <p:nvPr/>
          </p:nvSpPr>
          <p:spPr bwMode="auto">
            <a:xfrm>
              <a:off x="3747" y="648"/>
              <a:ext cx="101" cy="125"/>
            </a:xfrm>
            <a:custGeom>
              <a:avLst/>
              <a:gdLst>
                <a:gd name="T0" fmla="*/ 3293 w 53"/>
                <a:gd name="T1" fmla="*/ 528 h 77"/>
                <a:gd name="T2" fmla="*/ 2742 w 53"/>
                <a:gd name="T3" fmla="*/ 0 h 77"/>
                <a:gd name="T4" fmla="*/ 1107 w 53"/>
                <a:gd name="T5" fmla="*/ 528 h 77"/>
                <a:gd name="T6" fmla="*/ 526 w 53"/>
                <a:gd name="T7" fmla="*/ 1614 h 77"/>
                <a:gd name="T8" fmla="*/ 4442 w 53"/>
                <a:gd name="T9" fmla="*/ 2019 h 77"/>
                <a:gd name="T10" fmla="*/ 2742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1" name="Freeform 92"/>
            <p:cNvSpPr>
              <a:spLocks/>
            </p:cNvSpPr>
            <p:nvPr/>
          </p:nvSpPr>
          <p:spPr bwMode="auto">
            <a:xfrm flipH="1">
              <a:off x="3667" y="92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2" name="Freeform 93"/>
            <p:cNvSpPr>
              <a:spLocks/>
            </p:cNvSpPr>
            <p:nvPr/>
          </p:nvSpPr>
          <p:spPr bwMode="auto">
            <a:xfrm>
              <a:off x="3235" y="1192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13" name="Freeform 94"/>
            <p:cNvSpPr>
              <a:spLocks/>
            </p:cNvSpPr>
            <p:nvPr/>
          </p:nvSpPr>
          <p:spPr bwMode="auto">
            <a:xfrm>
              <a:off x="2723" y="456"/>
              <a:ext cx="117" cy="125"/>
            </a:xfrm>
            <a:custGeom>
              <a:avLst/>
              <a:gdLst>
                <a:gd name="T0" fmla="*/ 9124 w 53"/>
                <a:gd name="T1" fmla="*/ 528 h 77"/>
                <a:gd name="T2" fmla="*/ 7651 w 53"/>
                <a:gd name="T3" fmla="*/ 0 h 77"/>
                <a:gd name="T4" fmla="*/ 2991 w 53"/>
                <a:gd name="T5" fmla="*/ 528 h 77"/>
                <a:gd name="T6" fmla="*/ 1517 w 53"/>
                <a:gd name="T7" fmla="*/ 1614 h 77"/>
                <a:gd name="T8" fmla="*/ 12470 w 53"/>
                <a:gd name="T9" fmla="*/ 2019 h 77"/>
                <a:gd name="T10" fmla="*/ 7651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96"/>
          <p:cNvGrpSpPr>
            <a:grpSpLocks/>
          </p:cNvGrpSpPr>
          <p:nvPr/>
        </p:nvGrpSpPr>
        <p:grpSpPr bwMode="auto">
          <a:xfrm>
            <a:off x="4413250" y="2755900"/>
            <a:ext cx="2346325" cy="2076450"/>
            <a:chOff x="2780" y="312"/>
            <a:chExt cx="1478" cy="1308"/>
          </a:xfrm>
        </p:grpSpPr>
        <p:grpSp>
          <p:nvGrpSpPr>
            <p:cNvPr id="12" name="Group 97"/>
            <p:cNvGrpSpPr>
              <a:grpSpLocks/>
            </p:cNvGrpSpPr>
            <p:nvPr/>
          </p:nvGrpSpPr>
          <p:grpSpPr bwMode="auto">
            <a:xfrm>
              <a:off x="2780" y="312"/>
              <a:ext cx="1478" cy="1308"/>
              <a:chOff x="3868" y="888"/>
              <a:chExt cx="1478" cy="1308"/>
            </a:xfrm>
          </p:grpSpPr>
          <p:sp>
            <p:nvSpPr>
              <p:cNvPr id="24691" name="Freeform 98"/>
              <p:cNvSpPr>
                <a:spLocks/>
              </p:cNvSpPr>
              <p:nvPr/>
            </p:nvSpPr>
            <p:spPr bwMode="auto">
              <a:xfrm>
                <a:off x="3868" y="888"/>
                <a:ext cx="1120" cy="1308"/>
              </a:xfrm>
              <a:custGeom>
                <a:avLst/>
                <a:gdLst>
                  <a:gd name="T0" fmla="*/ 876 w 1120"/>
                  <a:gd name="T1" fmla="*/ 0 h 1308"/>
                  <a:gd name="T2" fmla="*/ 0 w 1120"/>
                  <a:gd name="T3" fmla="*/ 508 h 1308"/>
                  <a:gd name="T4" fmla="*/ 1120 w 1120"/>
                  <a:gd name="T5" fmla="*/ 820 h 1308"/>
                  <a:gd name="T6" fmla="*/ 1120 w 1120"/>
                  <a:gd name="T7" fmla="*/ 1308 h 1308"/>
                  <a:gd name="T8" fmla="*/ 36 w 1120"/>
                  <a:gd name="T9" fmla="*/ 1016 h 1308"/>
                  <a:gd name="T10" fmla="*/ 8 w 1120"/>
                  <a:gd name="T11" fmla="*/ 508 h 1308"/>
                  <a:gd name="T12" fmla="*/ 32 w 1120"/>
                  <a:gd name="T13" fmla="*/ 1020 h 1308"/>
                  <a:gd name="T14" fmla="*/ 880 w 1120"/>
                  <a:gd name="T15" fmla="*/ 488 h 1308"/>
                  <a:gd name="T16" fmla="*/ 876 w 1120"/>
                  <a:gd name="T17" fmla="*/ 0 h 130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20"/>
                  <a:gd name="T28" fmla="*/ 0 h 1308"/>
                  <a:gd name="T29" fmla="*/ 1120 w 1120"/>
                  <a:gd name="T30" fmla="*/ 1308 h 130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20" h="1308">
                    <a:moveTo>
                      <a:pt x="876" y="0"/>
                    </a:moveTo>
                    <a:lnTo>
                      <a:pt x="0" y="508"/>
                    </a:lnTo>
                    <a:lnTo>
                      <a:pt x="1120" y="820"/>
                    </a:lnTo>
                    <a:lnTo>
                      <a:pt x="1120" y="1308"/>
                    </a:lnTo>
                    <a:lnTo>
                      <a:pt x="36" y="1016"/>
                    </a:lnTo>
                    <a:lnTo>
                      <a:pt x="8" y="508"/>
                    </a:lnTo>
                    <a:lnTo>
                      <a:pt x="32" y="1020"/>
                    </a:lnTo>
                    <a:lnTo>
                      <a:pt x="880" y="488"/>
                    </a:lnTo>
                    <a:lnTo>
                      <a:pt x="876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92" name="Freeform 99"/>
              <p:cNvSpPr>
                <a:spLocks/>
              </p:cNvSpPr>
              <p:nvPr/>
            </p:nvSpPr>
            <p:spPr bwMode="auto">
              <a:xfrm>
                <a:off x="4744" y="896"/>
                <a:ext cx="586" cy="828"/>
              </a:xfrm>
              <a:custGeom>
                <a:avLst/>
                <a:gdLst>
                  <a:gd name="T0" fmla="*/ 0 w 586"/>
                  <a:gd name="T1" fmla="*/ 0 h 828"/>
                  <a:gd name="T2" fmla="*/ 204 w 586"/>
                  <a:gd name="T3" fmla="*/ 72 h 828"/>
                  <a:gd name="T4" fmla="*/ 388 w 586"/>
                  <a:gd name="T5" fmla="*/ 172 h 828"/>
                  <a:gd name="T6" fmla="*/ 532 w 586"/>
                  <a:gd name="T7" fmla="*/ 300 h 828"/>
                  <a:gd name="T8" fmla="*/ 584 w 586"/>
                  <a:gd name="T9" fmla="*/ 464 h 828"/>
                  <a:gd name="T10" fmla="*/ 544 w 586"/>
                  <a:gd name="T11" fmla="*/ 596 h 828"/>
                  <a:gd name="T12" fmla="*/ 456 w 586"/>
                  <a:gd name="T13" fmla="*/ 688 h 828"/>
                  <a:gd name="T14" fmla="*/ 428 w 586"/>
                  <a:gd name="T15" fmla="*/ 708 h 828"/>
                  <a:gd name="T16" fmla="*/ 324 w 586"/>
                  <a:gd name="T17" fmla="*/ 788 h 828"/>
                  <a:gd name="T18" fmla="*/ 244 w 586"/>
                  <a:gd name="T19" fmla="*/ 828 h 8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86"/>
                  <a:gd name="T31" fmla="*/ 0 h 828"/>
                  <a:gd name="T32" fmla="*/ 586 w 586"/>
                  <a:gd name="T33" fmla="*/ 828 h 8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86" h="828">
                    <a:moveTo>
                      <a:pt x="0" y="0"/>
                    </a:moveTo>
                    <a:cubicBezTo>
                      <a:pt x="34" y="12"/>
                      <a:pt x="139" y="43"/>
                      <a:pt x="204" y="72"/>
                    </a:cubicBezTo>
                    <a:cubicBezTo>
                      <a:pt x="269" y="101"/>
                      <a:pt x="333" y="134"/>
                      <a:pt x="388" y="172"/>
                    </a:cubicBezTo>
                    <a:cubicBezTo>
                      <a:pt x="443" y="210"/>
                      <a:pt x="499" y="251"/>
                      <a:pt x="532" y="300"/>
                    </a:cubicBezTo>
                    <a:cubicBezTo>
                      <a:pt x="565" y="349"/>
                      <a:pt x="582" y="415"/>
                      <a:pt x="584" y="464"/>
                    </a:cubicBezTo>
                    <a:cubicBezTo>
                      <a:pt x="586" y="513"/>
                      <a:pt x="565" y="559"/>
                      <a:pt x="544" y="596"/>
                    </a:cubicBezTo>
                    <a:cubicBezTo>
                      <a:pt x="523" y="633"/>
                      <a:pt x="475" y="669"/>
                      <a:pt x="456" y="688"/>
                    </a:cubicBezTo>
                    <a:cubicBezTo>
                      <a:pt x="437" y="707"/>
                      <a:pt x="450" y="691"/>
                      <a:pt x="428" y="708"/>
                    </a:cubicBezTo>
                    <a:cubicBezTo>
                      <a:pt x="406" y="725"/>
                      <a:pt x="355" y="768"/>
                      <a:pt x="324" y="788"/>
                    </a:cubicBezTo>
                    <a:cubicBezTo>
                      <a:pt x="293" y="808"/>
                      <a:pt x="268" y="818"/>
                      <a:pt x="244" y="82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93" name="Freeform 100"/>
              <p:cNvSpPr>
                <a:spLocks/>
              </p:cNvSpPr>
              <p:nvPr/>
            </p:nvSpPr>
            <p:spPr bwMode="auto">
              <a:xfrm>
                <a:off x="4748" y="1376"/>
                <a:ext cx="595" cy="816"/>
              </a:xfrm>
              <a:custGeom>
                <a:avLst/>
                <a:gdLst>
                  <a:gd name="T0" fmla="*/ 0 w 595"/>
                  <a:gd name="T1" fmla="*/ 0 h 816"/>
                  <a:gd name="T2" fmla="*/ 220 w 595"/>
                  <a:gd name="T3" fmla="*/ 76 h 816"/>
                  <a:gd name="T4" fmla="*/ 400 w 595"/>
                  <a:gd name="T5" fmla="*/ 172 h 816"/>
                  <a:gd name="T6" fmla="*/ 532 w 595"/>
                  <a:gd name="T7" fmla="*/ 292 h 816"/>
                  <a:gd name="T8" fmla="*/ 592 w 595"/>
                  <a:gd name="T9" fmla="*/ 452 h 816"/>
                  <a:gd name="T10" fmla="*/ 552 w 595"/>
                  <a:gd name="T11" fmla="*/ 588 h 816"/>
                  <a:gd name="T12" fmla="*/ 440 w 595"/>
                  <a:gd name="T13" fmla="*/ 708 h 816"/>
                  <a:gd name="T14" fmla="*/ 332 w 595"/>
                  <a:gd name="T15" fmla="*/ 776 h 816"/>
                  <a:gd name="T16" fmla="*/ 248 w 595"/>
                  <a:gd name="T17" fmla="*/ 816 h 8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95"/>
                  <a:gd name="T28" fmla="*/ 0 h 816"/>
                  <a:gd name="T29" fmla="*/ 595 w 595"/>
                  <a:gd name="T30" fmla="*/ 816 h 81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95" h="816">
                    <a:moveTo>
                      <a:pt x="0" y="0"/>
                    </a:moveTo>
                    <a:cubicBezTo>
                      <a:pt x="37" y="13"/>
                      <a:pt x="153" y="47"/>
                      <a:pt x="220" y="76"/>
                    </a:cubicBezTo>
                    <a:cubicBezTo>
                      <a:pt x="287" y="105"/>
                      <a:pt x="348" y="136"/>
                      <a:pt x="400" y="172"/>
                    </a:cubicBezTo>
                    <a:cubicBezTo>
                      <a:pt x="452" y="208"/>
                      <a:pt x="500" y="245"/>
                      <a:pt x="532" y="292"/>
                    </a:cubicBezTo>
                    <a:cubicBezTo>
                      <a:pt x="564" y="339"/>
                      <a:pt x="589" y="403"/>
                      <a:pt x="592" y="452"/>
                    </a:cubicBezTo>
                    <a:cubicBezTo>
                      <a:pt x="595" y="501"/>
                      <a:pt x="577" y="545"/>
                      <a:pt x="552" y="588"/>
                    </a:cubicBezTo>
                    <a:cubicBezTo>
                      <a:pt x="527" y="631"/>
                      <a:pt x="477" y="677"/>
                      <a:pt x="440" y="708"/>
                    </a:cubicBezTo>
                    <a:cubicBezTo>
                      <a:pt x="403" y="739"/>
                      <a:pt x="364" y="758"/>
                      <a:pt x="332" y="776"/>
                    </a:cubicBezTo>
                    <a:cubicBezTo>
                      <a:pt x="300" y="794"/>
                      <a:pt x="266" y="808"/>
                      <a:pt x="248" y="81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94" name="Freeform 101"/>
              <p:cNvSpPr>
                <a:spLocks/>
              </p:cNvSpPr>
              <p:nvPr/>
            </p:nvSpPr>
            <p:spPr bwMode="auto">
              <a:xfrm>
                <a:off x="5320" y="1312"/>
                <a:ext cx="26" cy="533"/>
              </a:xfrm>
              <a:custGeom>
                <a:avLst/>
                <a:gdLst>
                  <a:gd name="T0" fmla="*/ 0 w 26"/>
                  <a:gd name="T1" fmla="*/ 0 h 533"/>
                  <a:gd name="T2" fmla="*/ 26 w 26"/>
                  <a:gd name="T3" fmla="*/ 533 h 533"/>
                  <a:gd name="T4" fmla="*/ 0 60000 65536"/>
                  <a:gd name="T5" fmla="*/ 0 60000 65536"/>
                  <a:gd name="T6" fmla="*/ 0 w 26"/>
                  <a:gd name="T7" fmla="*/ 0 h 533"/>
                  <a:gd name="T8" fmla="*/ 26 w 26"/>
                  <a:gd name="T9" fmla="*/ 533 h 5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6" h="533">
                    <a:moveTo>
                      <a:pt x="0" y="0"/>
                    </a:moveTo>
                    <a:lnTo>
                      <a:pt x="26" y="533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95" name="Freeform 102"/>
              <p:cNvSpPr>
                <a:spLocks/>
              </p:cNvSpPr>
              <p:nvPr/>
            </p:nvSpPr>
            <p:spPr bwMode="auto">
              <a:xfrm>
                <a:off x="3870" y="897"/>
                <a:ext cx="1458" cy="816"/>
              </a:xfrm>
              <a:custGeom>
                <a:avLst/>
                <a:gdLst>
                  <a:gd name="T0" fmla="*/ 858 w 1458"/>
                  <a:gd name="T1" fmla="*/ 0 h 816"/>
                  <a:gd name="T2" fmla="*/ 0 w 1458"/>
                  <a:gd name="T3" fmla="*/ 498 h 816"/>
                  <a:gd name="T4" fmla="*/ 1134 w 1458"/>
                  <a:gd name="T5" fmla="*/ 816 h 816"/>
                  <a:gd name="T6" fmla="*/ 1258 w 1458"/>
                  <a:gd name="T7" fmla="*/ 751 h 816"/>
                  <a:gd name="T8" fmla="*/ 1374 w 1458"/>
                  <a:gd name="T9" fmla="*/ 648 h 816"/>
                  <a:gd name="T10" fmla="*/ 1428 w 1458"/>
                  <a:gd name="T11" fmla="*/ 594 h 816"/>
                  <a:gd name="T12" fmla="*/ 1458 w 1458"/>
                  <a:gd name="T13" fmla="*/ 498 h 816"/>
                  <a:gd name="T14" fmla="*/ 1452 w 1458"/>
                  <a:gd name="T15" fmla="*/ 396 h 816"/>
                  <a:gd name="T16" fmla="*/ 1386 w 1458"/>
                  <a:gd name="T17" fmla="*/ 271 h 816"/>
                  <a:gd name="T18" fmla="*/ 1254 w 1458"/>
                  <a:gd name="T19" fmla="*/ 162 h 816"/>
                  <a:gd name="T20" fmla="*/ 1098 w 1458"/>
                  <a:gd name="T21" fmla="*/ 79 h 816"/>
                  <a:gd name="T22" fmla="*/ 1002 w 1458"/>
                  <a:gd name="T23" fmla="*/ 47 h 816"/>
                  <a:gd name="T24" fmla="*/ 858 w 1458"/>
                  <a:gd name="T25" fmla="*/ 0 h 8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58"/>
                  <a:gd name="T40" fmla="*/ 0 h 816"/>
                  <a:gd name="T41" fmla="*/ 1458 w 1458"/>
                  <a:gd name="T42" fmla="*/ 816 h 8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58" h="816">
                    <a:moveTo>
                      <a:pt x="858" y="0"/>
                    </a:moveTo>
                    <a:lnTo>
                      <a:pt x="0" y="498"/>
                    </a:lnTo>
                    <a:lnTo>
                      <a:pt x="1134" y="816"/>
                    </a:lnTo>
                    <a:lnTo>
                      <a:pt x="1258" y="751"/>
                    </a:lnTo>
                    <a:lnTo>
                      <a:pt x="1374" y="648"/>
                    </a:lnTo>
                    <a:lnTo>
                      <a:pt x="1428" y="594"/>
                    </a:lnTo>
                    <a:lnTo>
                      <a:pt x="1458" y="498"/>
                    </a:lnTo>
                    <a:lnTo>
                      <a:pt x="1452" y="396"/>
                    </a:lnTo>
                    <a:lnTo>
                      <a:pt x="1386" y="271"/>
                    </a:lnTo>
                    <a:lnTo>
                      <a:pt x="1254" y="162"/>
                    </a:lnTo>
                    <a:lnTo>
                      <a:pt x="1098" y="79"/>
                    </a:lnTo>
                    <a:lnTo>
                      <a:pt x="1002" y="47"/>
                    </a:lnTo>
                    <a:lnTo>
                      <a:pt x="85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96" name="Freeform 103"/>
              <p:cNvSpPr>
                <a:spLocks/>
              </p:cNvSpPr>
              <p:nvPr/>
            </p:nvSpPr>
            <p:spPr bwMode="auto">
              <a:xfrm>
                <a:off x="3870" y="1401"/>
                <a:ext cx="1116" cy="792"/>
              </a:xfrm>
              <a:custGeom>
                <a:avLst/>
                <a:gdLst>
                  <a:gd name="T0" fmla="*/ 0 w 1116"/>
                  <a:gd name="T1" fmla="*/ 0 h 792"/>
                  <a:gd name="T2" fmla="*/ 1116 w 1116"/>
                  <a:gd name="T3" fmla="*/ 312 h 792"/>
                  <a:gd name="T4" fmla="*/ 1116 w 1116"/>
                  <a:gd name="T5" fmla="*/ 792 h 792"/>
                  <a:gd name="T6" fmla="*/ 36 w 1116"/>
                  <a:gd name="T7" fmla="*/ 504 h 792"/>
                  <a:gd name="T8" fmla="*/ 0 w 1116"/>
                  <a:gd name="T9" fmla="*/ 0 h 7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6"/>
                  <a:gd name="T16" fmla="*/ 0 h 792"/>
                  <a:gd name="T17" fmla="*/ 1116 w 1116"/>
                  <a:gd name="T18" fmla="*/ 792 h 7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6" h="792">
                    <a:moveTo>
                      <a:pt x="0" y="0"/>
                    </a:moveTo>
                    <a:lnTo>
                      <a:pt x="1116" y="312"/>
                    </a:lnTo>
                    <a:lnTo>
                      <a:pt x="1116" y="792"/>
                    </a:lnTo>
                    <a:lnTo>
                      <a:pt x="36" y="50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FF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97" name="Freeform 104"/>
              <p:cNvSpPr>
                <a:spLocks/>
              </p:cNvSpPr>
              <p:nvPr/>
            </p:nvSpPr>
            <p:spPr bwMode="auto">
              <a:xfrm>
                <a:off x="4992" y="1401"/>
                <a:ext cx="354" cy="792"/>
              </a:xfrm>
              <a:custGeom>
                <a:avLst/>
                <a:gdLst>
                  <a:gd name="T0" fmla="*/ 0 w 354"/>
                  <a:gd name="T1" fmla="*/ 318 h 792"/>
                  <a:gd name="T2" fmla="*/ 6 w 354"/>
                  <a:gd name="T3" fmla="*/ 792 h 792"/>
                  <a:gd name="T4" fmla="*/ 66 w 354"/>
                  <a:gd name="T5" fmla="*/ 756 h 792"/>
                  <a:gd name="T6" fmla="*/ 126 w 354"/>
                  <a:gd name="T7" fmla="*/ 726 h 792"/>
                  <a:gd name="T8" fmla="*/ 204 w 354"/>
                  <a:gd name="T9" fmla="*/ 672 h 792"/>
                  <a:gd name="T10" fmla="*/ 240 w 354"/>
                  <a:gd name="T11" fmla="*/ 636 h 792"/>
                  <a:gd name="T12" fmla="*/ 288 w 354"/>
                  <a:gd name="T13" fmla="*/ 588 h 792"/>
                  <a:gd name="T14" fmla="*/ 324 w 354"/>
                  <a:gd name="T15" fmla="*/ 522 h 792"/>
                  <a:gd name="T16" fmla="*/ 354 w 354"/>
                  <a:gd name="T17" fmla="*/ 450 h 792"/>
                  <a:gd name="T18" fmla="*/ 330 w 354"/>
                  <a:gd name="T19" fmla="*/ 0 h 792"/>
                  <a:gd name="T20" fmla="*/ 312 w 354"/>
                  <a:gd name="T21" fmla="*/ 78 h 792"/>
                  <a:gd name="T22" fmla="*/ 252 w 354"/>
                  <a:gd name="T23" fmla="*/ 150 h 792"/>
                  <a:gd name="T24" fmla="*/ 180 w 354"/>
                  <a:gd name="T25" fmla="*/ 210 h 792"/>
                  <a:gd name="T26" fmla="*/ 90 w 354"/>
                  <a:gd name="T27" fmla="*/ 264 h 792"/>
                  <a:gd name="T28" fmla="*/ 30 w 354"/>
                  <a:gd name="T29" fmla="*/ 300 h 792"/>
                  <a:gd name="T30" fmla="*/ 0 w 354"/>
                  <a:gd name="T31" fmla="*/ 318 h 7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54"/>
                  <a:gd name="T49" fmla="*/ 0 h 792"/>
                  <a:gd name="T50" fmla="*/ 354 w 354"/>
                  <a:gd name="T51" fmla="*/ 792 h 7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54" h="792">
                    <a:moveTo>
                      <a:pt x="0" y="318"/>
                    </a:moveTo>
                    <a:lnTo>
                      <a:pt x="6" y="792"/>
                    </a:lnTo>
                    <a:lnTo>
                      <a:pt x="66" y="756"/>
                    </a:lnTo>
                    <a:lnTo>
                      <a:pt x="126" y="726"/>
                    </a:lnTo>
                    <a:lnTo>
                      <a:pt x="204" y="672"/>
                    </a:lnTo>
                    <a:lnTo>
                      <a:pt x="240" y="636"/>
                    </a:lnTo>
                    <a:lnTo>
                      <a:pt x="288" y="588"/>
                    </a:lnTo>
                    <a:lnTo>
                      <a:pt x="324" y="522"/>
                    </a:lnTo>
                    <a:lnTo>
                      <a:pt x="354" y="450"/>
                    </a:lnTo>
                    <a:lnTo>
                      <a:pt x="330" y="0"/>
                    </a:lnTo>
                    <a:lnTo>
                      <a:pt x="312" y="78"/>
                    </a:lnTo>
                    <a:lnTo>
                      <a:pt x="252" y="150"/>
                    </a:lnTo>
                    <a:lnTo>
                      <a:pt x="180" y="210"/>
                    </a:lnTo>
                    <a:lnTo>
                      <a:pt x="90" y="264"/>
                    </a:lnTo>
                    <a:lnTo>
                      <a:pt x="30" y="300"/>
                    </a:lnTo>
                    <a:lnTo>
                      <a:pt x="0" y="318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99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98" name="Freeform 105"/>
              <p:cNvSpPr>
                <a:spLocks/>
              </p:cNvSpPr>
              <p:nvPr/>
            </p:nvSpPr>
            <p:spPr bwMode="auto">
              <a:xfrm>
                <a:off x="5187" y="1620"/>
                <a:ext cx="117" cy="125"/>
              </a:xfrm>
              <a:custGeom>
                <a:avLst/>
                <a:gdLst>
                  <a:gd name="T0" fmla="*/ 9124 w 53"/>
                  <a:gd name="T1" fmla="*/ 528 h 77"/>
                  <a:gd name="T2" fmla="*/ 7651 w 53"/>
                  <a:gd name="T3" fmla="*/ 0 h 77"/>
                  <a:gd name="T4" fmla="*/ 2991 w 53"/>
                  <a:gd name="T5" fmla="*/ 528 h 77"/>
                  <a:gd name="T6" fmla="*/ 1517 w 53"/>
                  <a:gd name="T7" fmla="*/ 1614 h 77"/>
                  <a:gd name="T8" fmla="*/ 12470 w 53"/>
                  <a:gd name="T9" fmla="*/ 2019 h 77"/>
                  <a:gd name="T10" fmla="*/ 7651 w 53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7"/>
                  <a:gd name="T20" fmla="*/ 53 w 53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7">
                    <a:moveTo>
                      <a:pt x="36" y="18"/>
                    </a:moveTo>
                    <a:cubicBezTo>
                      <a:pt x="35" y="15"/>
                      <a:pt x="34" y="0"/>
                      <a:pt x="30" y="0"/>
                    </a:cubicBezTo>
                    <a:cubicBezTo>
                      <a:pt x="26" y="0"/>
                      <a:pt x="16" y="9"/>
                      <a:pt x="12" y="18"/>
                    </a:cubicBezTo>
                    <a:cubicBezTo>
                      <a:pt x="8" y="27"/>
                      <a:pt x="0" y="46"/>
                      <a:pt x="6" y="54"/>
                    </a:cubicBezTo>
                    <a:cubicBezTo>
                      <a:pt x="12" y="62"/>
                      <a:pt x="45" y="77"/>
                      <a:pt x="49" y="68"/>
                    </a:cubicBezTo>
                    <a:cubicBezTo>
                      <a:pt x="53" y="59"/>
                      <a:pt x="34" y="14"/>
                      <a:pt x="30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99" name="Freeform 106"/>
              <p:cNvSpPr>
                <a:spLocks/>
              </p:cNvSpPr>
              <p:nvPr/>
            </p:nvSpPr>
            <p:spPr bwMode="auto">
              <a:xfrm>
                <a:off x="4021" y="1586"/>
                <a:ext cx="85" cy="93"/>
              </a:xfrm>
              <a:custGeom>
                <a:avLst/>
                <a:gdLst>
                  <a:gd name="T0" fmla="*/ 985 w 53"/>
                  <a:gd name="T1" fmla="*/ 70 h 77"/>
                  <a:gd name="T2" fmla="*/ 813 w 53"/>
                  <a:gd name="T3" fmla="*/ 0 h 77"/>
                  <a:gd name="T4" fmla="*/ 316 w 53"/>
                  <a:gd name="T5" fmla="*/ 70 h 77"/>
                  <a:gd name="T6" fmla="*/ 172 w 53"/>
                  <a:gd name="T7" fmla="*/ 203 h 77"/>
                  <a:gd name="T8" fmla="*/ 1347 w 53"/>
                  <a:gd name="T9" fmla="*/ 255 h 77"/>
                  <a:gd name="T10" fmla="*/ 813 w 53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7"/>
                  <a:gd name="T20" fmla="*/ 53 w 53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7">
                    <a:moveTo>
                      <a:pt x="36" y="18"/>
                    </a:moveTo>
                    <a:cubicBezTo>
                      <a:pt x="35" y="15"/>
                      <a:pt x="34" y="0"/>
                      <a:pt x="30" y="0"/>
                    </a:cubicBezTo>
                    <a:cubicBezTo>
                      <a:pt x="26" y="0"/>
                      <a:pt x="16" y="9"/>
                      <a:pt x="12" y="18"/>
                    </a:cubicBezTo>
                    <a:cubicBezTo>
                      <a:pt x="8" y="27"/>
                      <a:pt x="0" y="46"/>
                      <a:pt x="6" y="54"/>
                    </a:cubicBezTo>
                    <a:cubicBezTo>
                      <a:pt x="12" y="62"/>
                      <a:pt x="45" y="77"/>
                      <a:pt x="49" y="68"/>
                    </a:cubicBezTo>
                    <a:cubicBezTo>
                      <a:pt x="53" y="59"/>
                      <a:pt x="34" y="14"/>
                      <a:pt x="30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00" name="Freeform 107"/>
              <p:cNvSpPr>
                <a:spLocks/>
              </p:cNvSpPr>
              <p:nvPr/>
            </p:nvSpPr>
            <p:spPr bwMode="auto">
              <a:xfrm>
                <a:off x="4459" y="1686"/>
                <a:ext cx="53" cy="77"/>
              </a:xfrm>
              <a:custGeom>
                <a:avLst/>
                <a:gdLst>
                  <a:gd name="T0" fmla="*/ 36 w 53"/>
                  <a:gd name="T1" fmla="*/ 18 h 77"/>
                  <a:gd name="T2" fmla="*/ 30 w 53"/>
                  <a:gd name="T3" fmla="*/ 0 h 77"/>
                  <a:gd name="T4" fmla="*/ 12 w 53"/>
                  <a:gd name="T5" fmla="*/ 18 h 77"/>
                  <a:gd name="T6" fmla="*/ 6 w 53"/>
                  <a:gd name="T7" fmla="*/ 54 h 77"/>
                  <a:gd name="T8" fmla="*/ 49 w 53"/>
                  <a:gd name="T9" fmla="*/ 68 h 77"/>
                  <a:gd name="T10" fmla="*/ 30 w 53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7"/>
                  <a:gd name="T20" fmla="*/ 53 w 53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7">
                    <a:moveTo>
                      <a:pt x="36" y="18"/>
                    </a:moveTo>
                    <a:cubicBezTo>
                      <a:pt x="35" y="15"/>
                      <a:pt x="34" y="0"/>
                      <a:pt x="30" y="0"/>
                    </a:cubicBezTo>
                    <a:cubicBezTo>
                      <a:pt x="26" y="0"/>
                      <a:pt x="16" y="9"/>
                      <a:pt x="12" y="18"/>
                    </a:cubicBezTo>
                    <a:cubicBezTo>
                      <a:pt x="8" y="27"/>
                      <a:pt x="0" y="46"/>
                      <a:pt x="6" y="54"/>
                    </a:cubicBezTo>
                    <a:cubicBezTo>
                      <a:pt x="12" y="62"/>
                      <a:pt x="45" y="77"/>
                      <a:pt x="49" y="68"/>
                    </a:cubicBezTo>
                    <a:cubicBezTo>
                      <a:pt x="53" y="59"/>
                      <a:pt x="34" y="14"/>
                      <a:pt x="30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01" name="Freeform 108"/>
              <p:cNvSpPr>
                <a:spLocks/>
              </p:cNvSpPr>
              <p:nvPr/>
            </p:nvSpPr>
            <p:spPr bwMode="auto">
              <a:xfrm flipH="1">
                <a:off x="4411" y="1754"/>
                <a:ext cx="53" cy="77"/>
              </a:xfrm>
              <a:custGeom>
                <a:avLst/>
                <a:gdLst>
                  <a:gd name="T0" fmla="*/ 36 w 53"/>
                  <a:gd name="T1" fmla="*/ 18 h 77"/>
                  <a:gd name="T2" fmla="*/ 30 w 53"/>
                  <a:gd name="T3" fmla="*/ 0 h 77"/>
                  <a:gd name="T4" fmla="*/ 12 w 53"/>
                  <a:gd name="T5" fmla="*/ 18 h 77"/>
                  <a:gd name="T6" fmla="*/ 6 w 53"/>
                  <a:gd name="T7" fmla="*/ 54 h 77"/>
                  <a:gd name="T8" fmla="*/ 49 w 53"/>
                  <a:gd name="T9" fmla="*/ 68 h 77"/>
                  <a:gd name="T10" fmla="*/ 30 w 53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"/>
                  <a:gd name="T19" fmla="*/ 0 h 77"/>
                  <a:gd name="T20" fmla="*/ 53 w 53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" h="77">
                    <a:moveTo>
                      <a:pt x="36" y="18"/>
                    </a:moveTo>
                    <a:cubicBezTo>
                      <a:pt x="35" y="15"/>
                      <a:pt x="34" y="0"/>
                      <a:pt x="30" y="0"/>
                    </a:cubicBezTo>
                    <a:cubicBezTo>
                      <a:pt x="26" y="0"/>
                      <a:pt x="16" y="9"/>
                      <a:pt x="12" y="18"/>
                    </a:cubicBezTo>
                    <a:cubicBezTo>
                      <a:pt x="8" y="27"/>
                      <a:pt x="0" y="46"/>
                      <a:pt x="6" y="54"/>
                    </a:cubicBezTo>
                    <a:cubicBezTo>
                      <a:pt x="12" y="62"/>
                      <a:pt x="45" y="77"/>
                      <a:pt x="49" y="68"/>
                    </a:cubicBezTo>
                    <a:cubicBezTo>
                      <a:pt x="53" y="59"/>
                      <a:pt x="34" y="14"/>
                      <a:pt x="30" y="0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4688" name="Freeform 109"/>
            <p:cNvSpPr>
              <a:spLocks/>
            </p:cNvSpPr>
            <p:nvPr/>
          </p:nvSpPr>
          <p:spPr bwMode="auto">
            <a:xfrm>
              <a:off x="3907" y="804"/>
              <a:ext cx="117" cy="125"/>
            </a:xfrm>
            <a:custGeom>
              <a:avLst/>
              <a:gdLst>
                <a:gd name="T0" fmla="*/ 9124 w 53"/>
                <a:gd name="T1" fmla="*/ 528 h 77"/>
                <a:gd name="T2" fmla="*/ 7651 w 53"/>
                <a:gd name="T3" fmla="*/ 0 h 77"/>
                <a:gd name="T4" fmla="*/ 2991 w 53"/>
                <a:gd name="T5" fmla="*/ 528 h 77"/>
                <a:gd name="T6" fmla="*/ 1517 w 53"/>
                <a:gd name="T7" fmla="*/ 1614 h 77"/>
                <a:gd name="T8" fmla="*/ 12470 w 53"/>
                <a:gd name="T9" fmla="*/ 2019 h 77"/>
                <a:gd name="T10" fmla="*/ 7651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9" name="Freeform 110"/>
            <p:cNvSpPr>
              <a:spLocks/>
            </p:cNvSpPr>
            <p:nvPr/>
          </p:nvSpPr>
          <p:spPr bwMode="auto">
            <a:xfrm>
              <a:off x="3819" y="838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90" name="Freeform 111"/>
            <p:cNvSpPr>
              <a:spLocks/>
            </p:cNvSpPr>
            <p:nvPr/>
          </p:nvSpPr>
          <p:spPr bwMode="auto">
            <a:xfrm flipH="1">
              <a:off x="3835" y="73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112"/>
          <p:cNvGrpSpPr>
            <a:grpSpLocks/>
          </p:cNvGrpSpPr>
          <p:nvPr/>
        </p:nvGrpSpPr>
        <p:grpSpPr bwMode="auto">
          <a:xfrm>
            <a:off x="2025650" y="2921000"/>
            <a:ext cx="2432050" cy="2120900"/>
            <a:chOff x="236" y="976"/>
            <a:chExt cx="1532" cy="1336"/>
          </a:xfrm>
        </p:grpSpPr>
        <p:grpSp>
          <p:nvGrpSpPr>
            <p:cNvPr id="14" name="Group 113"/>
            <p:cNvGrpSpPr>
              <a:grpSpLocks/>
            </p:cNvGrpSpPr>
            <p:nvPr/>
          </p:nvGrpSpPr>
          <p:grpSpPr bwMode="auto">
            <a:xfrm>
              <a:off x="241" y="976"/>
              <a:ext cx="1527" cy="1336"/>
              <a:chOff x="1409" y="1192"/>
              <a:chExt cx="1527" cy="1336"/>
            </a:xfrm>
          </p:grpSpPr>
          <p:sp>
            <p:nvSpPr>
              <p:cNvPr id="24684" name="Freeform 114"/>
              <p:cNvSpPr>
                <a:spLocks/>
              </p:cNvSpPr>
              <p:nvPr/>
            </p:nvSpPr>
            <p:spPr bwMode="auto">
              <a:xfrm>
                <a:off x="1760" y="1192"/>
                <a:ext cx="1176" cy="1328"/>
              </a:xfrm>
              <a:custGeom>
                <a:avLst/>
                <a:gdLst>
                  <a:gd name="T0" fmla="*/ 0 w 1176"/>
                  <a:gd name="T1" fmla="*/ 0 h 1328"/>
                  <a:gd name="T2" fmla="*/ 1175 w 1176"/>
                  <a:gd name="T3" fmla="*/ 396 h 1328"/>
                  <a:gd name="T4" fmla="*/ 312 w 1176"/>
                  <a:gd name="T5" fmla="*/ 840 h 1328"/>
                  <a:gd name="T6" fmla="*/ 336 w 1176"/>
                  <a:gd name="T7" fmla="*/ 1328 h 1328"/>
                  <a:gd name="T8" fmla="*/ 1176 w 1176"/>
                  <a:gd name="T9" fmla="*/ 912 h 1328"/>
                  <a:gd name="T10" fmla="*/ 1167 w 1176"/>
                  <a:gd name="T11" fmla="*/ 396 h 1328"/>
                  <a:gd name="T12" fmla="*/ 1143 w 1176"/>
                  <a:gd name="T13" fmla="*/ 908 h 1328"/>
                  <a:gd name="T14" fmla="*/ 48 w 1176"/>
                  <a:gd name="T15" fmla="*/ 480 h 1328"/>
                  <a:gd name="T16" fmla="*/ 0 w 1176"/>
                  <a:gd name="T17" fmla="*/ 0 h 13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6"/>
                  <a:gd name="T28" fmla="*/ 0 h 1328"/>
                  <a:gd name="T29" fmla="*/ 1176 w 1176"/>
                  <a:gd name="T30" fmla="*/ 1328 h 13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6" h="1328">
                    <a:moveTo>
                      <a:pt x="0" y="0"/>
                    </a:moveTo>
                    <a:lnTo>
                      <a:pt x="1175" y="396"/>
                    </a:lnTo>
                    <a:lnTo>
                      <a:pt x="312" y="840"/>
                    </a:lnTo>
                    <a:lnTo>
                      <a:pt x="336" y="1328"/>
                    </a:lnTo>
                    <a:lnTo>
                      <a:pt x="1176" y="912"/>
                    </a:lnTo>
                    <a:lnTo>
                      <a:pt x="1167" y="396"/>
                    </a:lnTo>
                    <a:lnTo>
                      <a:pt x="1143" y="908"/>
                    </a:lnTo>
                    <a:lnTo>
                      <a:pt x="48" y="4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85" name="Freeform 115"/>
              <p:cNvSpPr>
                <a:spLocks/>
              </p:cNvSpPr>
              <p:nvPr/>
            </p:nvSpPr>
            <p:spPr bwMode="auto">
              <a:xfrm>
                <a:off x="1409" y="1192"/>
                <a:ext cx="663" cy="856"/>
              </a:xfrm>
              <a:custGeom>
                <a:avLst/>
                <a:gdLst>
                  <a:gd name="T0" fmla="*/ 359 w 663"/>
                  <a:gd name="T1" fmla="*/ 0 h 856"/>
                  <a:gd name="T2" fmla="*/ 183 w 663"/>
                  <a:gd name="T3" fmla="*/ 112 h 856"/>
                  <a:gd name="T4" fmla="*/ 55 w 663"/>
                  <a:gd name="T5" fmla="*/ 224 h 856"/>
                  <a:gd name="T6" fmla="*/ 7 w 663"/>
                  <a:gd name="T7" fmla="*/ 344 h 856"/>
                  <a:gd name="T8" fmla="*/ 15 w 663"/>
                  <a:gd name="T9" fmla="*/ 432 h 856"/>
                  <a:gd name="T10" fmla="*/ 79 w 663"/>
                  <a:gd name="T11" fmla="*/ 544 h 856"/>
                  <a:gd name="T12" fmla="*/ 159 w 663"/>
                  <a:gd name="T13" fmla="*/ 624 h 856"/>
                  <a:gd name="T14" fmla="*/ 255 w 663"/>
                  <a:gd name="T15" fmla="*/ 696 h 856"/>
                  <a:gd name="T16" fmla="*/ 455 w 663"/>
                  <a:gd name="T17" fmla="*/ 784 h 856"/>
                  <a:gd name="T18" fmla="*/ 663 w 663"/>
                  <a:gd name="T19" fmla="*/ 856 h 8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63"/>
                  <a:gd name="T31" fmla="*/ 0 h 856"/>
                  <a:gd name="T32" fmla="*/ 663 w 663"/>
                  <a:gd name="T33" fmla="*/ 856 h 85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63" h="856">
                    <a:moveTo>
                      <a:pt x="359" y="0"/>
                    </a:moveTo>
                    <a:cubicBezTo>
                      <a:pt x="330" y="19"/>
                      <a:pt x="234" y="75"/>
                      <a:pt x="183" y="112"/>
                    </a:cubicBezTo>
                    <a:cubicBezTo>
                      <a:pt x="132" y="149"/>
                      <a:pt x="84" y="185"/>
                      <a:pt x="55" y="224"/>
                    </a:cubicBezTo>
                    <a:cubicBezTo>
                      <a:pt x="26" y="263"/>
                      <a:pt x="14" y="309"/>
                      <a:pt x="7" y="344"/>
                    </a:cubicBezTo>
                    <a:cubicBezTo>
                      <a:pt x="0" y="379"/>
                      <a:pt x="3" y="399"/>
                      <a:pt x="15" y="432"/>
                    </a:cubicBezTo>
                    <a:cubicBezTo>
                      <a:pt x="27" y="465"/>
                      <a:pt x="55" y="512"/>
                      <a:pt x="79" y="544"/>
                    </a:cubicBezTo>
                    <a:cubicBezTo>
                      <a:pt x="103" y="576"/>
                      <a:pt x="130" y="599"/>
                      <a:pt x="159" y="624"/>
                    </a:cubicBezTo>
                    <a:cubicBezTo>
                      <a:pt x="188" y="649"/>
                      <a:pt x="206" y="669"/>
                      <a:pt x="255" y="696"/>
                    </a:cubicBezTo>
                    <a:cubicBezTo>
                      <a:pt x="304" y="723"/>
                      <a:pt x="387" y="757"/>
                      <a:pt x="455" y="784"/>
                    </a:cubicBezTo>
                    <a:cubicBezTo>
                      <a:pt x="523" y="811"/>
                      <a:pt x="620" y="841"/>
                      <a:pt x="663" y="85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86" name="Freeform 116"/>
              <p:cNvSpPr>
                <a:spLocks/>
              </p:cNvSpPr>
              <p:nvPr/>
            </p:nvSpPr>
            <p:spPr bwMode="auto">
              <a:xfrm>
                <a:off x="1427" y="1672"/>
                <a:ext cx="653" cy="856"/>
              </a:xfrm>
              <a:custGeom>
                <a:avLst/>
                <a:gdLst>
                  <a:gd name="T0" fmla="*/ 373 w 653"/>
                  <a:gd name="T1" fmla="*/ 0 h 856"/>
                  <a:gd name="T2" fmla="*/ 197 w 653"/>
                  <a:gd name="T3" fmla="*/ 88 h 856"/>
                  <a:gd name="T4" fmla="*/ 61 w 653"/>
                  <a:gd name="T5" fmla="*/ 208 h 856"/>
                  <a:gd name="T6" fmla="*/ 5 w 653"/>
                  <a:gd name="T7" fmla="*/ 344 h 856"/>
                  <a:gd name="T8" fmla="*/ 29 w 653"/>
                  <a:gd name="T9" fmla="*/ 472 h 856"/>
                  <a:gd name="T10" fmla="*/ 117 w 653"/>
                  <a:gd name="T11" fmla="*/ 584 h 856"/>
                  <a:gd name="T12" fmla="*/ 269 w 653"/>
                  <a:gd name="T13" fmla="*/ 704 h 856"/>
                  <a:gd name="T14" fmla="*/ 453 w 653"/>
                  <a:gd name="T15" fmla="*/ 776 h 856"/>
                  <a:gd name="T16" fmla="*/ 653 w 653"/>
                  <a:gd name="T17" fmla="*/ 856 h 8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53"/>
                  <a:gd name="T28" fmla="*/ 0 h 856"/>
                  <a:gd name="T29" fmla="*/ 653 w 653"/>
                  <a:gd name="T30" fmla="*/ 856 h 8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53" h="856">
                    <a:moveTo>
                      <a:pt x="373" y="0"/>
                    </a:moveTo>
                    <a:cubicBezTo>
                      <a:pt x="345" y="15"/>
                      <a:pt x="249" y="53"/>
                      <a:pt x="197" y="88"/>
                    </a:cubicBezTo>
                    <a:cubicBezTo>
                      <a:pt x="145" y="123"/>
                      <a:pt x="93" y="165"/>
                      <a:pt x="61" y="208"/>
                    </a:cubicBezTo>
                    <a:cubicBezTo>
                      <a:pt x="29" y="251"/>
                      <a:pt x="10" y="300"/>
                      <a:pt x="5" y="344"/>
                    </a:cubicBezTo>
                    <a:cubicBezTo>
                      <a:pt x="0" y="388"/>
                      <a:pt x="10" y="432"/>
                      <a:pt x="29" y="472"/>
                    </a:cubicBezTo>
                    <a:cubicBezTo>
                      <a:pt x="48" y="512"/>
                      <a:pt x="77" y="545"/>
                      <a:pt x="117" y="584"/>
                    </a:cubicBezTo>
                    <a:cubicBezTo>
                      <a:pt x="157" y="623"/>
                      <a:pt x="213" y="672"/>
                      <a:pt x="269" y="704"/>
                    </a:cubicBezTo>
                    <a:cubicBezTo>
                      <a:pt x="325" y="736"/>
                      <a:pt x="389" y="751"/>
                      <a:pt x="453" y="776"/>
                    </a:cubicBezTo>
                    <a:cubicBezTo>
                      <a:pt x="517" y="801"/>
                      <a:pt x="611" y="839"/>
                      <a:pt x="653" y="85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4670" name="Freeform 117"/>
            <p:cNvSpPr>
              <a:spLocks/>
            </p:cNvSpPr>
            <p:nvPr/>
          </p:nvSpPr>
          <p:spPr bwMode="auto">
            <a:xfrm>
              <a:off x="920" y="1392"/>
              <a:ext cx="848" cy="896"/>
            </a:xfrm>
            <a:custGeom>
              <a:avLst/>
              <a:gdLst>
                <a:gd name="T0" fmla="*/ 832 w 848"/>
                <a:gd name="T1" fmla="*/ 0 h 896"/>
                <a:gd name="T2" fmla="*/ 848 w 848"/>
                <a:gd name="T3" fmla="*/ 496 h 896"/>
                <a:gd name="T4" fmla="*/ 16 w 848"/>
                <a:gd name="T5" fmla="*/ 896 h 896"/>
                <a:gd name="T6" fmla="*/ 0 w 848"/>
                <a:gd name="T7" fmla="*/ 432 h 896"/>
                <a:gd name="T8" fmla="*/ 832 w 848"/>
                <a:gd name="T9" fmla="*/ 0 h 8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8"/>
                <a:gd name="T16" fmla="*/ 0 h 896"/>
                <a:gd name="T17" fmla="*/ 848 w 848"/>
                <a:gd name="T18" fmla="*/ 896 h 8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8" h="896">
                  <a:moveTo>
                    <a:pt x="832" y="0"/>
                  </a:moveTo>
                  <a:lnTo>
                    <a:pt x="848" y="496"/>
                  </a:lnTo>
                  <a:lnTo>
                    <a:pt x="16" y="896"/>
                  </a:lnTo>
                  <a:lnTo>
                    <a:pt x="0" y="432"/>
                  </a:lnTo>
                  <a:lnTo>
                    <a:pt x="83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1" name="Freeform 118"/>
            <p:cNvSpPr>
              <a:spLocks/>
            </p:cNvSpPr>
            <p:nvPr/>
          </p:nvSpPr>
          <p:spPr bwMode="auto">
            <a:xfrm>
              <a:off x="236" y="976"/>
              <a:ext cx="1528" cy="852"/>
            </a:xfrm>
            <a:custGeom>
              <a:avLst/>
              <a:gdLst>
                <a:gd name="T0" fmla="*/ 364 w 1528"/>
                <a:gd name="T1" fmla="*/ 0 h 852"/>
                <a:gd name="T2" fmla="*/ 1528 w 1528"/>
                <a:gd name="T3" fmla="*/ 404 h 852"/>
                <a:gd name="T4" fmla="*/ 664 w 1528"/>
                <a:gd name="T5" fmla="*/ 852 h 852"/>
                <a:gd name="T6" fmla="*/ 492 w 1528"/>
                <a:gd name="T7" fmla="*/ 800 h 852"/>
                <a:gd name="T8" fmla="*/ 348 w 1528"/>
                <a:gd name="T9" fmla="*/ 736 h 852"/>
                <a:gd name="T10" fmla="*/ 220 w 1528"/>
                <a:gd name="T11" fmla="*/ 672 h 852"/>
                <a:gd name="T12" fmla="*/ 112 w 1528"/>
                <a:gd name="T13" fmla="*/ 588 h 852"/>
                <a:gd name="T14" fmla="*/ 28 w 1528"/>
                <a:gd name="T15" fmla="*/ 464 h 852"/>
                <a:gd name="T16" fmla="*/ 0 w 1528"/>
                <a:gd name="T17" fmla="*/ 364 h 852"/>
                <a:gd name="T18" fmla="*/ 32 w 1528"/>
                <a:gd name="T19" fmla="*/ 252 h 852"/>
                <a:gd name="T20" fmla="*/ 92 w 1528"/>
                <a:gd name="T21" fmla="*/ 192 h 852"/>
                <a:gd name="T22" fmla="*/ 156 w 1528"/>
                <a:gd name="T23" fmla="*/ 128 h 852"/>
                <a:gd name="T24" fmla="*/ 256 w 1528"/>
                <a:gd name="T25" fmla="*/ 68 h 852"/>
                <a:gd name="T26" fmla="*/ 364 w 1528"/>
                <a:gd name="T27" fmla="*/ 0 h 8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28"/>
                <a:gd name="T43" fmla="*/ 0 h 852"/>
                <a:gd name="T44" fmla="*/ 1528 w 1528"/>
                <a:gd name="T45" fmla="*/ 852 h 8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28" h="852">
                  <a:moveTo>
                    <a:pt x="364" y="0"/>
                  </a:moveTo>
                  <a:lnTo>
                    <a:pt x="1528" y="404"/>
                  </a:lnTo>
                  <a:lnTo>
                    <a:pt x="664" y="852"/>
                  </a:lnTo>
                  <a:lnTo>
                    <a:pt x="492" y="800"/>
                  </a:lnTo>
                  <a:lnTo>
                    <a:pt x="348" y="736"/>
                  </a:lnTo>
                  <a:lnTo>
                    <a:pt x="220" y="672"/>
                  </a:lnTo>
                  <a:lnTo>
                    <a:pt x="112" y="588"/>
                  </a:lnTo>
                  <a:lnTo>
                    <a:pt x="28" y="464"/>
                  </a:lnTo>
                  <a:lnTo>
                    <a:pt x="0" y="364"/>
                  </a:lnTo>
                  <a:lnTo>
                    <a:pt x="32" y="252"/>
                  </a:lnTo>
                  <a:lnTo>
                    <a:pt x="92" y="192"/>
                  </a:lnTo>
                  <a:lnTo>
                    <a:pt x="156" y="128"/>
                  </a:lnTo>
                  <a:lnTo>
                    <a:pt x="256" y="68"/>
                  </a:lnTo>
                  <a:lnTo>
                    <a:pt x="36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2" name="Freeform 119"/>
            <p:cNvSpPr>
              <a:spLocks/>
            </p:cNvSpPr>
            <p:nvPr/>
          </p:nvSpPr>
          <p:spPr bwMode="auto">
            <a:xfrm>
              <a:off x="236" y="1372"/>
              <a:ext cx="696" cy="928"/>
            </a:xfrm>
            <a:custGeom>
              <a:avLst/>
              <a:gdLst>
                <a:gd name="T0" fmla="*/ 0 w 696"/>
                <a:gd name="T1" fmla="*/ 0 h 928"/>
                <a:gd name="T2" fmla="*/ 32 w 696"/>
                <a:gd name="T3" fmla="*/ 488 h 928"/>
                <a:gd name="T4" fmla="*/ 80 w 696"/>
                <a:gd name="T5" fmla="*/ 600 h 928"/>
                <a:gd name="T6" fmla="*/ 152 w 696"/>
                <a:gd name="T7" fmla="*/ 680 h 928"/>
                <a:gd name="T8" fmla="*/ 248 w 696"/>
                <a:gd name="T9" fmla="*/ 760 h 928"/>
                <a:gd name="T10" fmla="*/ 368 w 696"/>
                <a:gd name="T11" fmla="*/ 824 h 928"/>
                <a:gd name="T12" fmla="*/ 496 w 696"/>
                <a:gd name="T13" fmla="*/ 864 h 928"/>
                <a:gd name="T14" fmla="*/ 576 w 696"/>
                <a:gd name="T15" fmla="*/ 584 h 928"/>
                <a:gd name="T16" fmla="*/ 488 w 696"/>
                <a:gd name="T17" fmla="*/ 872 h 928"/>
                <a:gd name="T18" fmla="*/ 584 w 696"/>
                <a:gd name="T19" fmla="*/ 904 h 928"/>
                <a:gd name="T20" fmla="*/ 696 w 696"/>
                <a:gd name="T21" fmla="*/ 928 h 928"/>
                <a:gd name="T22" fmla="*/ 672 w 696"/>
                <a:gd name="T23" fmla="*/ 464 h 928"/>
                <a:gd name="T24" fmla="*/ 544 w 696"/>
                <a:gd name="T25" fmla="*/ 416 h 928"/>
                <a:gd name="T26" fmla="*/ 408 w 696"/>
                <a:gd name="T27" fmla="*/ 368 h 928"/>
                <a:gd name="T28" fmla="*/ 256 w 696"/>
                <a:gd name="T29" fmla="*/ 296 h 928"/>
                <a:gd name="T30" fmla="*/ 144 w 696"/>
                <a:gd name="T31" fmla="*/ 216 h 928"/>
                <a:gd name="T32" fmla="*/ 56 w 696"/>
                <a:gd name="T33" fmla="*/ 112 h 928"/>
                <a:gd name="T34" fmla="*/ 0 w 696"/>
                <a:gd name="T35" fmla="*/ 0 h 9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6"/>
                <a:gd name="T55" fmla="*/ 0 h 928"/>
                <a:gd name="T56" fmla="*/ 696 w 696"/>
                <a:gd name="T57" fmla="*/ 928 h 9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6" h="928">
                  <a:moveTo>
                    <a:pt x="0" y="0"/>
                  </a:moveTo>
                  <a:lnTo>
                    <a:pt x="32" y="488"/>
                  </a:lnTo>
                  <a:lnTo>
                    <a:pt x="80" y="600"/>
                  </a:lnTo>
                  <a:lnTo>
                    <a:pt x="152" y="680"/>
                  </a:lnTo>
                  <a:lnTo>
                    <a:pt x="248" y="760"/>
                  </a:lnTo>
                  <a:lnTo>
                    <a:pt x="368" y="824"/>
                  </a:lnTo>
                  <a:lnTo>
                    <a:pt x="496" y="864"/>
                  </a:lnTo>
                  <a:lnTo>
                    <a:pt x="576" y="584"/>
                  </a:lnTo>
                  <a:lnTo>
                    <a:pt x="488" y="872"/>
                  </a:lnTo>
                  <a:lnTo>
                    <a:pt x="584" y="904"/>
                  </a:lnTo>
                  <a:lnTo>
                    <a:pt x="696" y="928"/>
                  </a:lnTo>
                  <a:lnTo>
                    <a:pt x="672" y="464"/>
                  </a:lnTo>
                  <a:lnTo>
                    <a:pt x="544" y="416"/>
                  </a:lnTo>
                  <a:lnTo>
                    <a:pt x="408" y="368"/>
                  </a:lnTo>
                  <a:lnTo>
                    <a:pt x="256" y="296"/>
                  </a:lnTo>
                  <a:lnTo>
                    <a:pt x="144" y="216"/>
                  </a:lnTo>
                  <a:lnTo>
                    <a:pt x="56" y="1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99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3" name="Freeform 120"/>
            <p:cNvSpPr>
              <a:spLocks/>
            </p:cNvSpPr>
            <p:nvPr/>
          </p:nvSpPr>
          <p:spPr bwMode="auto">
            <a:xfrm>
              <a:off x="837" y="1586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4" name="Freeform 121"/>
            <p:cNvSpPr>
              <a:spLocks/>
            </p:cNvSpPr>
            <p:nvPr/>
          </p:nvSpPr>
          <p:spPr bwMode="auto">
            <a:xfrm>
              <a:off x="1211" y="1398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5" name="Freeform 122"/>
            <p:cNvSpPr>
              <a:spLocks/>
            </p:cNvSpPr>
            <p:nvPr/>
          </p:nvSpPr>
          <p:spPr bwMode="auto">
            <a:xfrm flipH="1">
              <a:off x="1115" y="1562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6" name="Freeform 123"/>
            <p:cNvSpPr>
              <a:spLocks/>
            </p:cNvSpPr>
            <p:nvPr/>
          </p:nvSpPr>
          <p:spPr bwMode="auto">
            <a:xfrm>
              <a:off x="1205" y="1858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7" name="Freeform 124"/>
            <p:cNvSpPr>
              <a:spLocks/>
            </p:cNvSpPr>
            <p:nvPr/>
          </p:nvSpPr>
          <p:spPr bwMode="auto">
            <a:xfrm>
              <a:off x="1579" y="167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8" name="Freeform 125"/>
            <p:cNvSpPr>
              <a:spLocks/>
            </p:cNvSpPr>
            <p:nvPr/>
          </p:nvSpPr>
          <p:spPr bwMode="auto">
            <a:xfrm flipH="1">
              <a:off x="1483" y="183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79" name="Freeform 126"/>
            <p:cNvSpPr>
              <a:spLocks/>
            </p:cNvSpPr>
            <p:nvPr/>
          </p:nvSpPr>
          <p:spPr bwMode="auto">
            <a:xfrm>
              <a:off x="437" y="1794"/>
              <a:ext cx="85" cy="125"/>
            </a:xfrm>
            <a:custGeom>
              <a:avLst/>
              <a:gdLst>
                <a:gd name="T0" fmla="*/ 985 w 53"/>
                <a:gd name="T1" fmla="*/ 528 h 77"/>
                <a:gd name="T2" fmla="*/ 813 w 53"/>
                <a:gd name="T3" fmla="*/ 0 h 77"/>
                <a:gd name="T4" fmla="*/ 316 w 53"/>
                <a:gd name="T5" fmla="*/ 528 h 77"/>
                <a:gd name="T6" fmla="*/ 172 w 53"/>
                <a:gd name="T7" fmla="*/ 1614 h 77"/>
                <a:gd name="T8" fmla="*/ 1347 w 53"/>
                <a:gd name="T9" fmla="*/ 2019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0" name="Freeform 127"/>
            <p:cNvSpPr>
              <a:spLocks/>
            </p:cNvSpPr>
            <p:nvPr/>
          </p:nvSpPr>
          <p:spPr bwMode="auto">
            <a:xfrm>
              <a:off x="539" y="189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1" name="Freeform 128"/>
            <p:cNvSpPr>
              <a:spLocks/>
            </p:cNvSpPr>
            <p:nvPr/>
          </p:nvSpPr>
          <p:spPr bwMode="auto">
            <a:xfrm flipH="1">
              <a:off x="731" y="209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2" name="Freeform 129"/>
            <p:cNvSpPr>
              <a:spLocks/>
            </p:cNvSpPr>
            <p:nvPr/>
          </p:nvSpPr>
          <p:spPr bwMode="auto">
            <a:xfrm>
              <a:off x="565" y="1090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83" name="Freeform 130"/>
            <p:cNvSpPr>
              <a:spLocks/>
            </p:cNvSpPr>
            <p:nvPr/>
          </p:nvSpPr>
          <p:spPr bwMode="auto">
            <a:xfrm>
              <a:off x="437" y="1298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" name="Group 131"/>
          <p:cNvGrpSpPr>
            <a:grpSpLocks/>
          </p:cNvGrpSpPr>
          <p:nvPr/>
        </p:nvGrpSpPr>
        <p:grpSpPr bwMode="auto">
          <a:xfrm>
            <a:off x="3060700" y="3568700"/>
            <a:ext cx="3162300" cy="1630363"/>
            <a:chOff x="3768" y="3184"/>
            <a:chExt cx="1992" cy="1027"/>
          </a:xfrm>
        </p:grpSpPr>
        <p:sp>
          <p:nvSpPr>
            <p:cNvPr id="24650" name="Freeform 132"/>
            <p:cNvSpPr>
              <a:spLocks/>
            </p:cNvSpPr>
            <p:nvPr/>
          </p:nvSpPr>
          <p:spPr bwMode="auto">
            <a:xfrm>
              <a:off x="3768" y="3184"/>
              <a:ext cx="880" cy="920"/>
            </a:xfrm>
            <a:custGeom>
              <a:avLst/>
              <a:gdLst>
                <a:gd name="T0" fmla="*/ 856 w 880"/>
                <a:gd name="T1" fmla="*/ 0 h 920"/>
                <a:gd name="T2" fmla="*/ 0 w 880"/>
                <a:gd name="T3" fmla="*/ 440 h 920"/>
                <a:gd name="T4" fmla="*/ 16 w 880"/>
                <a:gd name="T5" fmla="*/ 920 h 920"/>
                <a:gd name="T6" fmla="*/ 880 w 880"/>
                <a:gd name="T7" fmla="*/ 528 h 920"/>
                <a:gd name="T8" fmla="*/ 856 w 880"/>
                <a:gd name="T9" fmla="*/ 0 h 9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0"/>
                <a:gd name="T16" fmla="*/ 0 h 920"/>
                <a:gd name="T17" fmla="*/ 880 w 880"/>
                <a:gd name="T18" fmla="*/ 920 h 9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0" h="920">
                  <a:moveTo>
                    <a:pt x="856" y="0"/>
                  </a:moveTo>
                  <a:lnTo>
                    <a:pt x="0" y="440"/>
                  </a:lnTo>
                  <a:lnTo>
                    <a:pt x="16" y="920"/>
                  </a:lnTo>
                  <a:lnTo>
                    <a:pt x="880" y="528"/>
                  </a:lnTo>
                  <a:lnTo>
                    <a:pt x="856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1" name="Freeform 133"/>
            <p:cNvSpPr>
              <a:spLocks/>
            </p:cNvSpPr>
            <p:nvPr/>
          </p:nvSpPr>
          <p:spPr bwMode="auto">
            <a:xfrm>
              <a:off x="4624" y="3184"/>
              <a:ext cx="1120" cy="832"/>
            </a:xfrm>
            <a:custGeom>
              <a:avLst/>
              <a:gdLst>
                <a:gd name="T0" fmla="*/ 0 w 1120"/>
                <a:gd name="T1" fmla="*/ 0 h 832"/>
                <a:gd name="T2" fmla="*/ 1112 w 1120"/>
                <a:gd name="T3" fmla="*/ 320 h 832"/>
                <a:gd name="T4" fmla="*/ 1120 w 1120"/>
                <a:gd name="T5" fmla="*/ 832 h 832"/>
                <a:gd name="T6" fmla="*/ 16 w 1120"/>
                <a:gd name="T7" fmla="*/ 520 h 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0"/>
                <a:gd name="T13" fmla="*/ 0 h 832"/>
                <a:gd name="T14" fmla="*/ 1120 w 1120"/>
                <a:gd name="T15" fmla="*/ 832 h 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0" h="832">
                  <a:moveTo>
                    <a:pt x="0" y="0"/>
                  </a:moveTo>
                  <a:lnTo>
                    <a:pt x="1112" y="320"/>
                  </a:lnTo>
                  <a:cubicBezTo>
                    <a:pt x="1115" y="491"/>
                    <a:pt x="1117" y="661"/>
                    <a:pt x="1120" y="832"/>
                  </a:cubicBezTo>
                  <a:lnTo>
                    <a:pt x="16" y="52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2" name="Freeform 134"/>
            <p:cNvSpPr>
              <a:spLocks/>
            </p:cNvSpPr>
            <p:nvPr/>
          </p:nvSpPr>
          <p:spPr bwMode="auto">
            <a:xfrm>
              <a:off x="3768" y="3520"/>
              <a:ext cx="1976" cy="211"/>
            </a:xfrm>
            <a:custGeom>
              <a:avLst/>
              <a:gdLst>
                <a:gd name="T0" fmla="*/ 0 w 1976"/>
                <a:gd name="T1" fmla="*/ 104 h 211"/>
                <a:gd name="T2" fmla="*/ 248 w 1976"/>
                <a:gd name="T3" fmla="*/ 160 h 211"/>
                <a:gd name="T4" fmla="*/ 560 w 1976"/>
                <a:gd name="T5" fmla="*/ 200 h 211"/>
                <a:gd name="T6" fmla="*/ 1152 w 1976"/>
                <a:gd name="T7" fmla="*/ 200 h 211"/>
                <a:gd name="T8" fmla="*/ 1544 w 1976"/>
                <a:gd name="T9" fmla="*/ 136 h 211"/>
                <a:gd name="T10" fmla="*/ 1976 w 1976"/>
                <a:gd name="T11" fmla="*/ 0 h 2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76"/>
                <a:gd name="T19" fmla="*/ 0 h 211"/>
                <a:gd name="T20" fmla="*/ 1976 w 1976"/>
                <a:gd name="T21" fmla="*/ 211 h 2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76" h="211">
                  <a:moveTo>
                    <a:pt x="0" y="104"/>
                  </a:moveTo>
                  <a:cubicBezTo>
                    <a:pt x="41" y="113"/>
                    <a:pt x="155" y="144"/>
                    <a:pt x="248" y="160"/>
                  </a:cubicBezTo>
                  <a:cubicBezTo>
                    <a:pt x="341" y="176"/>
                    <a:pt x="409" y="193"/>
                    <a:pt x="560" y="200"/>
                  </a:cubicBezTo>
                  <a:cubicBezTo>
                    <a:pt x="711" y="207"/>
                    <a:pt x="988" y="211"/>
                    <a:pt x="1152" y="200"/>
                  </a:cubicBezTo>
                  <a:cubicBezTo>
                    <a:pt x="1316" y="189"/>
                    <a:pt x="1407" y="169"/>
                    <a:pt x="1544" y="136"/>
                  </a:cubicBezTo>
                  <a:cubicBezTo>
                    <a:pt x="1681" y="103"/>
                    <a:pt x="1828" y="51"/>
                    <a:pt x="197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3" name="Freeform 135"/>
            <p:cNvSpPr>
              <a:spLocks/>
            </p:cNvSpPr>
            <p:nvPr/>
          </p:nvSpPr>
          <p:spPr bwMode="auto">
            <a:xfrm>
              <a:off x="3784" y="4000"/>
              <a:ext cx="1976" cy="211"/>
            </a:xfrm>
            <a:custGeom>
              <a:avLst/>
              <a:gdLst>
                <a:gd name="T0" fmla="*/ 0 w 1976"/>
                <a:gd name="T1" fmla="*/ 104 h 211"/>
                <a:gd name="T2" fmla="*/ 248 w 1976"/>
                <a:gd name="T3" fmla="*/ 160 h 211"/>
                <a:gd name="T4" fmla="*/ 560 w 1976"/>
                <a:gd name="T5" fmla="*/ 200 h 211"/>
                <a:gd name="T6" fmla="*/ 1152 w 1976"/>
                <a:gd name="T7" fmla="*/ 200 h 211"/>
                <a:gd name="T8" fmla="*/ 1544 w 1976"/>
                <a:gd name="T9" fmla="*/ 136 h 211"/>
                <a:gd name="T10" fmla="*/ 1976 w 1976"/>
                <a:gd name="T11" fmla="*/ 0 h 2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76"/>
                <a:gd name="T19" fmla="*/ 0 h 211"/>
                <a:gd name="T20" fmla="*/ 1976 w 1976"/>
                <a:gd name="T21" fmla="*/ 211 h 2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76" h="211">
                  <a:moveTo>
                    <a:pt x="0" y="104"/>
                  </a:moveTo>
                  <a:cubicBezTo>
                    <a:pt x="41" y="113"/>
                    <a:pt x="155" y="144"/>
                    <a:pt x="248" y="160"/>
                  </a:cubicBezTo>
                  <a:cubicBezTo>
                    <a:pt x="341" y="176"/>
                    <a:pt x="409" y="193"/>
                    <a:pt x="560" y="200"/>
                  </a:cubicBezTo>
                  <a:cubicBezTo>
                    <a:pt x="711" y="207"/>
                    <a:pt x="988" y="211"/>
                    <a:pt x="1152" y="200"/>
                  </a:cubicBezTo>
                  <a:cubicBezTo>
                    <a:pt x="1316" y="189"/>
                    <a:pt x="1407" y="169"/>
                    <a:pt x="1544" y="136"/>
                  </a:cubicBezTo>
                  <a:cubicBezTo>
                    <a:pt x="1681" y="103"/>
                    <a:pt x="1828" y="51"/>
                    <a:pt x="197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4" name="Freeform 136"/>
            <p:cNvSpPr>
              <a:spLocks/>
            </p:cNvSpPr>
            <p:nvPr/>
          </p:nvSpPr>
          <p:spPr bwMode="auto">
            <a:xfrm>
              <a:off x="3768" y="3504"/>
              <a:ext cx="1968" cy="704"/>
            </a:xfrm>
            <a:custGeom>
              <a:avLst/>
              <a:gdLst>
                <a:gd name="T0" fmla="*/ 1968 w 1968"/>
                <a:gd name="T1" fmla="*/ 496 h 704"/>
                <a:gd name="T2" fmla="*/ 1968 w 1968"/>
                <a:gd name="T3" fmla="*/ 0 h 704"/>
                <a:gd name="T4" fmla="*/ 1808 w 1968"/>
                <a:gd name="T5" fmla="*/ 80 h 704"/>
                <a:gd name="T6" fmla="*/ 1552 w 1968"/>
                <a:gd name="T7" fmla="*/ 144 h 704"/>
                <a:gd name="T8" fmla="*/ 1248 w 1968"/>
                <a:gd name="T9" fmla="*/ 208 h 704"/>
                <a:gd name="T10" fmla="*/ 1008 w 1968"/>
                <a:gd name="T11" fmla="*/ 224 h 704"/>
                <a:gd name="T12" fmla="*/ 768 w 1968"/>
                <a:gd name="T13" fmla="*/ 224 h 704"/>
                <a:gd name="T14" fmla="*/ 528 w 1968"/>
                <a:gd name="T15" fmla="*/ 208 h 704"/>
                <a:gd name="T16" fmla="*/ 272 w 1968"/>
                <a:gd name="T17" fmla="*/ 176 h 704"/>
                <a:gd name="T18" fmla="*/ 128 w 1968"/>
                <a:gd name="T19" fmla="*/ 144 h 704"/>
                <a:gd name="T20" fmla="*/ 0 w 1968"/>
                <a:gd name="T21" fmla="*/ 128 h 704"/>
                <a:gd name="T22" fmla="*/ 16 w 1968"/>
                <a:gd name="T23" fmla="*/ 608 h 704"/>
                <a:gd name="T24" fmla="*/ 192 w 1968"/>
                <a:gd name="T25" fmla="*/ 640 h 704"/>
                <a:gd name="T26" fmla="*/ 368 w 1968"/>
                <a:gd name="T27" fmla="*/ 672 h 704"/>
                <a:gd name="T28" fmla="*/ 480 w 1968"/>
                <a:gd name="T29" fmla="*/ 688 h 704"/>
                <a:gd name="T30" fmla="*/ 592 w 1968"/>
                <a:gd name="T31" fmla="*/ 688 h 704"/>
                <a:gd name="T32" fmla="*/ 768 w 1968"/>
                <a:gd name="T33" fmla="*/ 704 h 704"/>
                <a:gd name="T34" fmla="*/ 928 w 1968"/>
                <a:gd name="T35" fmla="*/ 704 h 704"/>
                <a:gd name="T36" fmla="*/ 1072 w 1968"/>
                <a:gd name="T37" fmla="*/ 704 h 704"/>
                <a:gd name="T38" fmla="*/ 1264 w 1968"/>
                <a:gd name="T39" fmla="*/ 688 h 704"/>
                <a:gd name="T40" fmla="*/ 1392 w 1968"/>
                <a:gd name="T41" fmla="*/ 672 h 704"/>
                <a:gd name="T42" fmla="*/ 1536 w 1968"/>
                <a:gd name="T43" fmla="*/ 640 h 704"/>
                <a:gd name="T44" fmla="*/ 1712 w 1968"/>
                <a:gd name="T45" fmla="*/ 592 h 704"/>
                <a:gd name="T46" fmla="*/ 1824 w 1968"/>
                <a:gd name="T47" fmla="*/ 560 h 704"/>
                <a:gd name="T48" fmla="*/ 1904 w 1968"/>
                <a:gd name="T49" fmla="*/ 528 h 704"/>
                <a:gd name="T50" fmla="*/ 1968 w 1968"/>
                <a:gd name="T51" fmla="*/ 496 h 7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968"/>
                <a:gd name="T79" fmla="*/ 0 h 704"/>
                <a:gd name="T80" fmla="*/ 1968 w 1968"/>
                <a:gd name="T81" fmla="*/ 704 h 70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968" h="704">
                  <a:moveTo>
                    <a:pt x="1968" y="496"/>
                  </a:moveTo>
                  <a:lnTo>
                    <a:pt x="1968" y="0"/>
                  </a:lnTo>
                  <a:lnTo>
                    <a:pt x="1808" y="80"/>
                  </a:lnTo>
                  <a:lnTo>
                    <a:pt x="1552" y="144"/>
                  </a:lnTo>
                  <a:lnTo>
                    <a:pt x="1248" y="208"/>
                  </a:lnTo>
                  <a:lnTo>
                    <a:pt x="1008" y="224"/>
                  </a:lnTo>
                  <a:lnTo>
                    <a:pt x="768" y="224"/>
                  </a:lnTo>
                  <a:lnTo>
                    <a:pt x="528" y="208"/>
                  </a:lnTo>
                  <a:lnTo>
                    <a:pt x="272" y="176"/>
                  </a:lnTo>
                  <a:lnTo>
                    <a:pt x="128" y="144"/>
                  </a:lnTo>
                  <a:lnTo>
                    <a:pt x="0" y="128"/>
                  </a:lnTo>
                  <a:lnTo>
                    <a:pt x="16" y="608"/>
                  </a:lnTo>
                  <a:lnTo>
                    <a:pt x="192" y="640"/>
                  </a:lnTo>
                  <a:lnTo>
                    <a:pt x="368" y="672"/>
                  </a:lnTo>
                  <a:lnTo>
                    <a:pt x="480" y="688"/>
                  </a:lnTo>
                  <a:lnTo>
                    <a:pt x="592" y="688"/>
                  </a:lnTo>
                  <a:lnTo>
                    <a:pt x="768" y="704"/>
                  </a:lnTo>
                  <a:lnTo>
                    <a:pt x="928" y="704"/>
                  </a:lnTo>
                  <a:lnTo>
                    <a:pt x="1072" y="704"/>
                  </a:lnTo>
                  <a:lnTo>
                    <a:pt x="1264" y="688"/>
                  </a:lnTo>
                  <a:lnTo>
                    <a:pt x="1392" y="672"/>
                  </a:lnTo>
                  <a:lnTo>
                    <a:pt x="1536" y="640"/>
                  </a:lnTo>
                  <a:lnTo>
                    <a:pt x="1712" y="592"/>
                  </a:lnTo>
                  <a:lnTo>
                    <a:pt x="1824" y="560"/>
                  </a:lnTo>
                  <a:lnTo>
                    <a:pt x="1904" y="528"/>
                  </a:lnTo>
                  <a:lnTo>
                    <a:pt x="1968" y="496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5" name="Freeform 137"/>
            <p:cNvSpPr>
              <a:spLocks/>
            </p:cNvSpPr>
            <p:nvPr/>
          </p:nvSpPr>
          <p:spPr bwMode="auto">
            <a:xfrm>
              <a:off x="3784" y="3184"/>
              <a:ext cx="1936" cy="528"/>
            </a:xfrm>
            <a:custGeom>
              <a:avLst/>
              <a:gdLst>
                <a:gd name="T0" fmla="*/ 1936 w 1936"/>
                <a:gd name="T1" fmla="*/ 304 h 528"/>
                <a:gd name="T2" fmla="*/ 832 w 1936"/>
                <a:gd name="T3" fmla="*/ 0 h 528"/>
                <a:gd name="T4" fmla="*/ 0 w 1936"/>
                <a:gd name="T5" fmla="*/ 432 h 528"/>
                <a:gd name="T6" fmla="*/ 208 w 1936"/>
                <a:gd name="T7" fmla="*/ 480 h 528"/>
                <a:gd name="T8" fmla="*/ 512 w 1936"/>
                <a:gd name="T9" fmla="*/ 528 h 528"/>
                <a:gd name="T10" fmla="*/ 816 w 1936"/>
                <a:gd name="T11" fmla="*/ 528 h 528"/>
                <a:gd name="T12" fmla="*/ 1152 w 1936"/>
                <a:gd name="T13" fmla="*/ 528 h 528"/>
                <a:gd name="T14" fmla="*/ 1344 w 1936"/>
                <a:gd name="T15" fmla="*/ 496 h 528"/>
                <a:gd name="T16" fmla="*/ 1536 w 1936"/>
                <a:gd name="T17" fmla="*/ 464 h 528"/>
                <a:gd name="T18" fmla="*/ 1728 w 1936"/>
                <a:gd name="T19" fmla="*/ 416 h 528"/>
                <a:gd name="T20" fmla="*/ 1904 w 1936"/>
                <a:gd name="T21" fmla="*/ 352 h 528"/>
                <a:gd name="T22" fmla="*/ 1936 w 1936"/>
                <a:gd name="T23" fmla="*/ 304 h 5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36"/>
                <a:gd name="T37" fmla="*/ 0 h 528"/>
                <a:gd name="T38" fmla="*/ 1936 w 1936"/>
                <a:gd name="T39" fmla="*/ 528 h 5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36" h="528">
                  <a:moveTo>
                    <a:pt x="1936" y="304"/>
                  </a:moveTo>
                  <a:lnTo>
                    <a:pt x="832" y="0"/>
                  </a:lnTo>
                  <a:lnTo>
                    <a:pt x="0" y="432"/>
                  </a:lnTo>
                  <a:lnTo>
                    <a:pt x="208" y="480"/>
                  </a:lnTo>
                  <a:lnTo>
                    <a:pt x="512" y="528"/>
                  </a:lnTo>
                  <a:lnTo>
                    <a:pt x="816" y="528"/>
                  </a:lnTo>
                  <a:lnTo>
                    <a:pt x="1152" y="528"/>
                  </a:lnTo>
                  <a:lnTo>
                    <a:pt x="1344" y="496"/>
                  </a:lnTo>
                  <a:lnTo>
                    <a:pt x="1536" y="464"/>
                  </a:lnTo>
                  <a:lnTo>
                    <a:pt x="1728" y="416"/>
                  </a:lnTo>
                  <a:lnTo>
                    <a:pt x="1904" y="352"/>
                  </a:lnTo>
                  <a:lnTo>
                    <a:pt x="1936" y="30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6" name="Freeform 138"/>
            <p:cNvSpPr>
              <a:spLocks/>
            </p:cNvSpPr>
            <p:nvPr/>
          </p:nvSpPr>
          <p:spPr bwMode="auto">
            <a:xfrm>
              <a:off x="4181" y="3442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7" name="Freeform 139"/>
            <p:cNvSpPr>
              <a:spLocks/>
            </p:cNvSpPr>
            <p:nvPr/>
          </p:nvSpPr>
          <p:spPr bwMode="auto">
            <a:xfrm>
              <a:off x="4555" y="325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8" name="Freeform 140"/>
            <p:cNvSpPr>
              <a:spLocks/>
            </p:cNvSpPr>
            <p:nvPr/>
          </p:nvSpPr>
          <p:spPr bwMode="auto">
            <a:xfrm flipH="1">
              <a:off x="4459" y="3418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59" name="Freeform 141"/>
            <p:cNvSpPr>
              <a:spLocks/>
            </p:cNvSpPr>
            <p:nvPr/>
          </p:nvSpPr>
          <p:spPr bwMode="auto">
            <a:xfrm>
              <a:off x="3784" y="3184"/>
              <a:ext cx="1936" cy="528"/>
            </a:xfrm>
            <a:custGeom>
              <a:avLst/>
              <a:gdLst>
                <a:gd name="T0" fmla="*/ 1936 w 1936"/>
                <a:gd name="T1" fmla="*/ 304 h 528"/>
                <a:gd name="T2" fmla="*/ 832 w 1936"/>
                <a:gd name="T3" fmla="*/ 0 h 528"/>
                <a:gd name="T4" fmla="*/ 0 w 1936"/>
                <a:gd name="T5" fmla="*/ 432 h 528"/>
                <a:gd name="T6" fmla="*/ 208 w 1936"/>
                <a:gd name="T7" fmla="*/ 480 h 528"/>
                <a:gd name="T8" fmla="*/ 512 w 1936"/>
                <a:gd name="T9" fmla="*/ 528 h 528"/>
                <a:gd name="T10" fmla="*/ 816 w 1936"/>
                <a:gd name="T11" fmla="*/ 528 h 528"/>
                <a:gd name="T12" fmla="*/ 1152 w 1936"/>
                <a:gd name="T13" fmla="*/ 528 h 528"/>
                <a:gd name="T14" fmla="*/ 1344 w 1936"/>
                <a:gd name="T15" fmla="*/ 496 h 528"/>
                <a:gd name="T16" fmla="*/ 1536 w 1936"/>
                <a:gd name="T17" fmla="*/ 464 h 528"/>
                <a:gd name="T18" fmla="*/ 1728 w 1936"/>
                <a:gd name="T19" fmla="*/ 416 h 528"/>
                <a:gd name="T20" fmla="*/ 1904 w 1936"/>
                <a:gd name="T21" fmla="*/ 352 h 528"/>
                <a:gd name="T22" fmla="*/ 1936 w 1936"/>
                <a:gd name="T23" fmla="*/ 304 h 5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36"/>
                <a:gd name="T37" fmla="*/ 0 h 528"/>
                <a:gd name="T38" fmla="*/ 1936 w 1936"/>
                <a:gd name="T39" fmla="*/ 528 h 5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36" h="528">
                  <a:moveTo>
                    <a:pt x="1936" y="304"/>
                  </a:moveTo>
                  <a:lnTo>
                    <a:pt x="832" y="0"/>
                  </a:lnTo>
                  <a:lnTo>
                    <a:pt x="0" y="432"/>
                  </a:lnTo>
                  <a:lnTo>
                    <a:pt x="208" y="480"/>
                  </a:lnTo>
                  <a:lnTo>
                    <a:pt x="512" y="528"/>
                  </a:lnTo>
                  <a:lnTo>
                    <a:pt x="816" y="528"/>
                  </a:lnTo>
                  <a:lnTo>
                    <a:pt x="1152" y="528"/>
                  </a:lnTo>
                  <a:lnTo>
                    <a:pt x="1344" y="496"/>
                  </a:lnTo>
                  <a:lnTo>
                    <a:pt x="1536" y="464"/>
                  </a:lnTo>
                  <a:lnTo>
                    <a:pt x="1728" y="416"/>
                  </a:lnTo>
                  <a:lnTo>
                    <a:pt x="1904" y="352"/>
                  </a:lnTo>
                  <a:lnTo>
                    <a:pt x="1936" y="30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0" name="Freeform 142"/>
            <p:cNvSpPr>
              <a:spLocks/>
            </p:cNvSpPr>
            <p:nvPr/>
          </p:nvSpPr>
          <p:spPr bwMode="auto">
            <a:xfrm>
              <a:off x="4181" y="3442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1" name="Freeform 143"/>
            <p:cNvSpPr>
              <a:spLocks/>
            </p:cNvSpPr>
            <p:nvPr/>
          </p:nvSpPr>
          <p:spPr bwMode="auto">
            <a:xfrm>
              <a:off x="4555" y="325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2" name="Freeform 144"/>
            <p:cNvSpPr>
              <a:spLocks/>
            </p:cNvSpPr>
            <p:nvPr/>
          </p:nvSpPr>
          <p:spPr bwMode="auto">
            <a:xfrm flipH="1">
              <a:off x="4459" y="3418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3" name="Freeform 145"/>
            <p:cNvSpPr>
              <a:spLocks/>
            </p:cNvSpPr>
            <p:nvPr/>
          </p:nvSpPr>
          <p:spPr bwMode="auto">
            <a:xfrm>
              <a:off x="5189" y="3874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4" name="Freeform 146"/>
            <p:cNvSpPr>
              <a:spLocks/>
            </p:cNvSpPr>
            <p:nvPr/>
          </p:nvSpPr>
          <p:spPr bwMode="auto">
            <a:xfrm>
              <a:off x="5563" y="3686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5" name="Freeform 147"/>
            <p:cNvSpPr>
              <a:spLocks/>
            </p:cNvSpPr>
            <p:nvPr/>
          </p:nvSpPr>
          <p:spPr bwMode="auto">
            <a:xfrm flipH="1">
              <a:off x="5467" y="385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6" name="Freeform 148"/>
            <p:cNvSpPr>
              <a:spLocks/>
            </p:cNvSpPr>
            <p:nvPr/>
          </p:nvSpPr>
          <p:spPr bwMode="auto">
            <a:xfrm>
              <a:off x="3861" y="3938"/>
              <a:ext cx="85" cy="93"/>
            </a:xfrm>
            <a:custGeom>
              <a:avLst/>
              <a:gdLst>
                <a:gd name="T0" fmla="*/ 985 w 53"/>
                <a:gd name="T1" fmla="*/ 70 h 77"/>
                <a:gd name="T2" fmla="*/ 813 w 53"/>
                <a:gd name="T3" fmla="*/ 0 h 77"/>
                <a:gd name="T4" fmla="*/ 316 w 53"/>
                <a:gd name="T5" fmla="*/ 70 h 77"/>
                <a:gd name="T6" fmla="*/ 172 w 53"/>
                <a:gd name="T7" fmla="*/ 203 h 77"/>
                <a:gd name="T8" fmla="*/ 1347 w 53"/>
                <a:gd name="T9" fmla="*/ 255 h 77"/>
                <a:gd name="T10" fmla="*/ 813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7" name="Freeform 149"/>
            <p:cNvSpPr>
              <a:spLocks/>
            </p:cNvSpPr>
            <p:nvPr/>
          </p:nvSpPr>
          <p:spPr bwMode="auto">
            <a:xfrm>
              <a:off x="4235" y="3750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68" name="Freeform 150"/>
            <p:cNvSpPr>
              <a:spLocks/>
            </p:cNvSpPr>
            <p:nvPr/>
          </p:nvSpPr>
          <p:spPr bwMode="auto">
            <a:xfrm flipH="1">
              <a:off x="4139" y="3914"/>
              <a:ext cx="53" cy="77"/>
            </a:xfrm>
            <a:custGeom>
              <a:avLst/>
              <a:gdLst>
                <a:gd name="T0" fmla="*/ 36 w 53"/>
                <a:gd name="T1" fmla="*/ 18 h 77"/>
                <a:gd name="T2" fmla="*/ 30 w 53"/>
                <a:gd name="T3" fmla="*/ 0 h 77"/>
                <a:gd name="T4" fmla="*/ 12 w 53"/>
                <a:gd name="T5" fmla="*/ 18 h 77"/>
                <a:gd name="T6" fmla="*/ 6 w 53"/>
                <a:gd name="T7" fmla="*/ 54 h 77"/>
                <a:gd name="T8" fmla="*/ 49 w 53"/>
                <a:gd name="T9" fmla="*/ 68 h 77"/>
                <a:gd name="T10" fmla="*/ 30 w 53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77"/>
                <a:gd name="T20" fmla="*/ 53 w 53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77">
                  <a:moveTo>
                    <a:pt x="36" y="18"/>
                  </a:moveTo>
                  <a:cubicBezTo>
                    <a:pt x="35" y="15"/>
                    <a:pt x="34" y="0"/>
                    <a:pt x="30" y="0"/>
                  </a:cubicBezTo>
                  <a:cubicBezTo>
                    <a:pt x="26" y="0"/>
                    <a:pt x="16" y="9"/>
                    <a:pt x="12" y="18"/>
                  </a:cubicBezTo>
                  <a:cubicBezTo>
                    <a:pt x="8" y="27"/>
                    <a:pt x="0" y="46"/>
                    <a:pt x="6" y="54"/>
                  </a:cubicBezTo>
                  <a:cubicBezTo>
                    <a:pt x="12" y="62"/>
                    <a:pt x="45" y="77"/>
                    <a:pt x="49" y="68"/>
                  </a:cubicBezTo>
                  <a:cubicBezTo>
                    <a:pt x="53" y="59"/>
                    <a:pt x="34" y="14"/>
                    <a:pt x="30" y="0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151"/>
          <p:cNvGrpSpPr>
            <a:grpSpLocks/>
          </p:cNvGrpSpPr>
          <p:nvPr/>
        </p:nvGrpSpPr>
        <p:grpSpPr bwMode="auto">
          <a:xfrm>
            <a:off x="2032000" y="3530600"/>
            <a:ext cx="4737100" cy="2444750"/>
            <a:chOff x="1280" y="2224"/>
            <a:chExt cx="2984" cy="1540"/>
          </a:xfrm>
        </p:grpSpPr>
        <p:sp>
          <p:nvSpPr>
            <p:cNvPr id="24645" name="Freeform 152"/>
            <p:cNvSpPr>
              <a:spLocks/>
            </p:cNvSpPr>
            <p:nvPr/>
          </p:nvSpPr>
          <p:spPr bwMode="auto">
            <a:xfrm>
              <a:off x="1280" y="2224"/>
              <a:ext cx="2984" cy="1540"/>
            </a:xfrm>
            <a:custGeom>
              <a:avLst/>
              <a:gdLst>
                <a:gd name="T0" fmla="*/ 0 w 2984"/>
                <a:gd name="T1" fmla="*/ 4 h 1540"/>
                <a:gd name="T2" fmla="*/ 8 w 2984"/>
                <a:gd name="T3" fmla="*/ 984 h 1540"/>
                <a:gd name="T4" fmla="*/ 48 w 2984"/>
                <a:gd name="T5" fmla="*/ 1104 h 1540"/>
                <a:gd name="T6" fmla="*/ 112 w 2984"/>
                <a:gd name="T7" fmla="*/ 1180 h 1540"/>
                <a:gd name="T8" fmla="*/ 180 w 2984"/>
                <a:gd name="T9" fmla="*/ 1228 h 1540"/>
                <a:gd name="T10" fmla="*/ 260 w 2984"/>
                <a:gd name="T11" fmla="*/ 1288 h 1540"/>
                <a:gd name="T12" fmla="*/ 368 w 2984"/>
                <a:gd name="T13" fmla="*/ 1336 h 1540"/>
                <a:gd name="T14" fmla="*/ 488 w 2984"/>
                <a:gd name="T15" fmla="*/ 1384 h 1540"/>
                <a:gd name="T16" fmla="*/ 640 w 2984"/>
                <a:gd name="T17" fmla="*/ 1432 h 1540"/>
                <a:gd name="T18" fmla="*/ 768 w 2984"/>
                <a:gd name="T19" fmla="*/ 1464 h 1540"/>
                <a:gd name="T20" fmla="*/ 952 w 2984"/>
                <a:gd name="T21" fmla="*/ 1500 h 1540"/>
                <a:gd name="T22" fmla="*/ 1108 w 2984"/>
                <a:gd name="T23" fmla="*/ 1520 h 1540"/>
                <a:gd name="T24" fmla="*/ 1276 w 2984"/>
                <a:gd name="T25" fmla="*/ 1536 h 1540"/>
                <a:gd name="T26" fmla="*/ 1432 w 2984"/>
                <a:gd name="T27" fmla="*/ 1540 h 1540"/>
                <a:gd name="T28" fmla="*/ 1584 w 2984"/>
                <a:gd name="T29" fmla="*/ 1536 h 1540"/>
                <a:gd name="T30" fmla="*/ 1776 w 2984"/>
                <a:gd name="T31" fmla="*/ 1528 h 1540"/>
                <a:gd name="T32" fmla="*/ 1940 w 2984"/>
                <a:gd name="T33" fmla="*/ 1520 h 1540"/>
                <a:gd name="T34" fmla="*/ 2136 w 2984"/>
                <a:gd name="T35" fmla="*/ 1496 h 1540"/>
                <a:gd name="T36" fmla="*/ 2456 w 2984"/>
                <a:gd name="T37" fmla="*/ 1400 h 1540"/>
                <a:gd name="T38" fmla="*/ 2616 w 2984"/>
                <a:gd name="T39" fmla="*/ 1340 h 1540"/>
                <a:gd name="T40" fmla="*/ 2776 w 2984"/>
                <a:gd name="T41" fmla="*/ 1244 h 1540"/>
                <a:gd name="T42" fmla="*/ 2860 w 2984"/>
                <a:gd name="T43" fmla="*/ 1172 h 1540"/>
                <a:gd name="T44" fmla="*/ 2928 w 2984"/>
                <a:gd name="T45" fmla="*/ 1100 h 1540"/>
                <a:gd name="T46" fmla="*/ 2984 w 2984"/>
                <a:gd name="T47" fmla="*/ 992 h 1540"/>
                <a:gd name="T48" fmla="*/ 2960 w 2984"/>
                <a:gd name="T49" fmla="*/ 0 h 1540"/>
                <a:gd name="T50" fmla="*/ 2916 w 2984"/>
                <a:gd name="T51" fmla="*/ 100 h 1540"/>
                <a:gd name="T52" fmla="*/ 2848 w 2984"/>
                <a:gd name="T53" fmla="*/ 216 h 1540"/>
                <a:gd name="T54" fmla="*/ 2748 w 2984"/>
                <a:gd name="T55" fmla="*/ 292 h 1540"/>
                <a:gd name="T56" fmla="*/ 2620 w 2984"/>
                <a:gd name="T57" fmla="*/ 364 h 1540"/>
                <a:gd name="T58" fmla="*/ 2480 w 2984"/>
                <a:gd name="T59" fmla="*/ 408 h 1540"/>
                <a:gd name="T60" fmla="*/ 2328 w 2984"/>
                <a:gd name="T61" fmla="*/ 460 h 1540"/>
                <a:gd name="T62" fmla="*/ 2168 w 2984"/>
                <a:gd name="T63" fmla="*/ 496 h 1540"/>
                <a:gd name="T64" fmla="*/ 1992 w 2984"/>
                <a:gd name="T65" fmla="*/ 528 h 1540"/>
                <a:gd name="T66" fmla="*/ 1824 w 2984"/>
                <a:gd name="T67" fmla="*/ 544 h 1540"/>
                <a:gd name="T68" fmla="*/ 1620 w 2984"/>
                <a:gd name="T69" fmla="*/ 552 h 1540"/>
                <a:gd name="T70" fmla="*/ 1452 w 2984"/>
                <a:gd name="T71" fmla="*/ 552 h 1540"/>
                <a:gd name="T72" fmla="*/ 1284 w 2984"/>
                <a:gd name="T73" fmla="*/ 552 h 1540"/>
                <a:gd name="T74" fmla="*/ 1156 w 2984"/>
                <a:gd name="T75" fmla="*/ 548 h 1540"/>
                <a:gd name="T76" fmla="*/ 1008 w 2984"/>
                <a:gd name="T77" fmla="*/ 536 h 1540"/>
                <a:gd name="T78" fmla="*/ 848 w 2984"/>
                <a:gd name="T79" fmla="*/ 508 h 1540"/>
                <a:gd name="T80" fmla="*/ 760 w 2984"/>
                <a:gd name="T81" fmla="*/ 484 h 1540"/>
                <a:gd name="T82" fmla="*/ 700 w 2984"/>
                <a:gd name="T83" fmla="*/ 468 h 1540"/>
                <a:gd name="T84" fmla="*/ 532 w 2984"/>
                <a:gd name="T85" fmla="*/ 428 h 1540"/>
                <a:gd name="T86" fmla="*/ 408 w 2984"/>
                <a:gd name="T87" fmla="*/ 384 h 1540"/>
                <a:gd name="T88" fmla="*/ 312 w 2984"/>
                <a:gd name="T89" fmla="*/ 336 h 1540"/>
                <a:gd name="T90" fmla="*/ 200 w 2984"/>
                <a:gd name="T91" fmla="*/ 280 h 1540"/>
                <a:gd name="T92" fmla="*/ 56 w 2984"/>
                <a:gd name="T93" fmla="*/ 148 h 1540"/>
                <a:gd name="T94" fmla="*/ 0 w 2984"/>
                <a:gd name="T95" fmla="*/ 4 h 15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984"/>
                <a:gd name="T145" fmla="*/ 0 h 1540"/>
                <a:gd name="T146" fmla="*/ 2984 w 2984"/>
                <a:gd name="T147" fmla="*/ 1540 h 154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984" h="1540">
                  <a:moveTo>
                    <a:pt x="0" y="4"/>
                  </a:moveTo>
                  <a:lnTo>
                    <a:pt x="8" y="984"/>
                  </a:lnTo>
                  <a:lnTo>
                    <a:pt x="48" y="1104"/>
                  </a:lnTo>
                  <a:lnTo>
                    <a:pt x="112" y="1180"/>
                  </a:lnTo>
                  <a:lnTo>
                    <a:pt x="180" y="1228"/>
                  </a:lnTo>
                  <a:lnTo>
                    <a:pt x="260" y="1288"/>
                  </a:lnTo>
                  <a:lnTo>
                    <a:pt x="368" y="1336"/>
                  </a:lnTo>
                  <a:lnTo>
                    <a:pt x="488" y="1384"/>
                  </a:lnTo>
                  <a:lnTo>
                    <a:pt x="640" y="1432"/>
                  </a:lnTo>
                  <a:lnTo>
                    <a:pt x="768" y="1464"/>
                  </a:lnTo>
                  <a:lnTo>
                    <a:pt x="952" y="1500"/>
                  </a:lnTo>
                  <a:lnTo>
                    <a:pt x="1108" y="1520"/>
                  </a:lnTo>
                  <a:lnTo>
                    <a:pt x="1276" y="1536"/>
                  </a:lnTo>
                  <a:lnTo>
                    <a:pt x="1432" y="1540"/>
                  </a:lnTo>
                  <a:lnTo>
                    <a:pt x="1584" y="1536"/>
                  </a:lnTo>
                  <a:lnTo>
                    <a:pt x="1776" y="1528"/>
                  </a:lnTo>
                  <a:lnTo>
                    <a:pt x="1940" y="1520"/>
                  </a:lnTo>
                  <a:lnTo>
                    <a:pt x="2136" y="1496"/>
                  </a:lnTo>
                  <a:lnTo>
                    <a:pt x="2456" y="1400"/>
                  </a:lnTo>
                  <a:lnTo>
                    <a:pt x="2616" y="1340"/>
                  </a:lnTo>
                  <a:lnTo>
                    <a:pt x="2776" y="1244"/>
                  </a:lnTo>
                  <a:lnTo>
                    <a:pt x="2860" y="1172"/>
                  </a:lnTo>
                  <a:lnTo>
                    <a:pt x="2928" y="1100"/>
                  </a:lnTo>
                  <a:lnTo>
                    <a:pt x="2984" y="992"/>
                  </a:lnTo>
                  <a:lnTo>
                    <a:pt x="2960" y="0"/>
                  </a:lnTo>
                  <a:lnTo>
                    <a:pt x="2916" y="100"/>
                  </a:lnTo>
                  <a:lnTo>
                    <a:pt x="2848" y="216"/>
                  </a:lnTo>
                  <a:lnTo>
                    <a:pt x="2748" y="292"/>
                  </a:lnTo>
                  <a:lnTo>
                    <a:pt x="2620" y="364"/>
                  </a:lnTo>
                  <a:lnTo>
                    <a:pt x="2480" y="408"/>
                  </a:lnTo>
                  <a:lnTo>
                    <a:pt x="2328" y="460"/>
                  </a:lnTo>
                  <a:lnTo>
                    <a:pt x="2168" y="496"/>
                  </a:lnTo>
                  <a:lnTo>
                    <a:pt x="1992" y="528"/>
                  </a:lnTo>
                  <a:lnTo>
                    <a:pt x="1824" y="544"/>
                  </a:lnTo>
                  <a:lnTo>
                    <a:pt x="1620" y="552"/>
                  </a:lnTo>
                  <a:lnTo>
                    <a:pt x="1452" y="552"/>
                  </a:lnTo>
                  <a:lnTo>
                    <a:pt x="1284" y="552"/>
                  </a:lnTo>
                  <a:lnTo>
                    <a:pt x="1156" y="548"/>
                  </a:lnTo>
                  <a:lnTo>
                    <a:pt x="1008" y="536"/>
                  </a:lnTo>
                  <a:lnTo>
                    <a:pt x="848" y="508"/>
                  </a:lnTo>
                  <a:lnTo>
                    <a:pt x="760" y="484"/>
                  </a:lnTo>
                  <a:lnTo>
                    <a:pt x="700" y="468"/>
                  </a:lnTo>
                  <a:lnTo>
                    <a:pt x="532" y="428"/>
                  </a:lnTo>
                  <a:lnTo>
                    <a:pt x="408" y="384"/>
                  </a:lnTo>
                  <a:lnTo>
                    <a:pt x="312" y="336"/>
                  </a:lnTo>
                  <a:lnTo>
                    <a:pt x="200" y="280"/>
                  </a:lnTo>
                  <a:lnTo>
                    <a:pt x="56" y="148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99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6" name="Freeform 153"/>
            <p:cNvSpPr>
              <a:spLocks/>
            </p:cNvSpPr>
            <p:nvPr/>
          </p:nvSpPr>
          <p:spPr bwMode="auto">
            <a:xfrm>
              <a:off x="2768" y="3360"/>
              <a:ext cx="128" cy="149"/>
            </a:xfrm>
            <a:custGeom>
              <a:avLst/>
              <a:gdLst>
                <a:gd name="T0" fmla="*/ 72 w 128"/>
                <a:gd name="T1" fmla="*/ 16 h 149"/>
                <a:gd name="T2" fmla="*/ 8 w 128"/>
                <a:gd name="T3" fmla="*/ 32 h 149"/>
                <a:gd name="T4" fmla="*/ 24 w 128"/>
                <a:gd name="T5" fmla="*/ 112 h 149"/>
                <a:gd name="T6" fmla="*/ 120 w 128"/>
                <a:gd name="T7" fmla="*/ 128 h 149"/>
                <a:gd name="T8" fmla="*/ 72 w 128"/>
                <a:gd name="T9" fmla="*/ 1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7" name="Freeform 154"/>
            <p:cNvSpPr>
              <a:spLocks/>
            </p:cNvSpPr>
            <p:nvPr/>
          </p:nvSpPr>
          <p:spPr bwMode="auto">
            <a:xfrm>
              <a:off x="2256" y="2976"/>
              <a:ext cx="112" cy="117"/>
            </a:xfrm>
            <a:custGeom>
              <a:avLst/>
              <a:gdLst>
                <a:gd name="T0" fmla="*/ 28 w 128"/>
                <a:gd name="T1" fmla="*/ 3 h 149"/>
                <a:gd name="T2" fmla="*/ 4 w 128"/>
                <a:gd name="T3" fmla="*/ 6 h 149"/>
                <a:gd name="T4" fmla="*/ 10 w 128"/>
                <a:gd name="T5" fmla="*/ 20 h 149"/>
                <a:gd name="T6" fmla="*/ 46 w 128"/>
                <a:gd name="T7" fmla="*/ 24 h 149"/>
                <a:gd name="T8" fmla="*/ 28 w 128"/>
                <a:gd name="T9" fmla="*/ 3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8" name="Freeform 155"/>
            <p:cNvSpPr>
              <a:spLocks/>
            </p:cNvSpPr>
            <p:nvPr/>
          </p:nvSpPr>
          <p:spPr bwMode="auto">
            <a:xfrm>
              <a:off x="2816" y="2992"/>
              <a:ext cx="128" cy="149"/>
            </a:xfrm>
            <a:custGeom>
              <a:avLst/>
              <a:gdLst>
                <a:gd name="T0" fmla="*/ 72 w 128"/>
                <a:gd name="T1" fmla="*/ 16 h 149"/>
                <a:gd name="T2" fmla="*/ 8 w 128"/>
                <a:gd name="T3" fmla="*/ 32 h 149"/>
                <a:gd name="T4" fmla="*/ 24 w 128"/>
                <a:gd name="T5" fmla="*/ 112 h 149"/>
                <a:gd name="T6" fmla="*/ 120 w 128"/>
                <a:gd name="T7" fmla="*/ 128 h 149"/>
                <a:gd name="T8" fmla="*/ 72 w 128"/>
                <a:gd name="T9" fmla="*/ 1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9" name="Freeform 156"/>
            <p:cNvSpPr>
              <a:spLocks/>
            </p:cNvSpPr>
            <p:nvPr/>
          </p:nvSpPr>
          <p:spPr bwMode="auto">
            <a:xfrm>
              <a:off x="3648" y="3216"/>
              <a:ext cx="128" cy="149"/>
            </a:xfrm>
            <a:custGeom>
              <a:avLst/>
              <a:gdLst>
                <a:gd name="T0" fmla="*/ 72 w 128"/>
                <a:gd name="T1" fmla="*/ 16 h 149"/>
                <a:gd name="T2" fmla="*/ 8 w 128"/>
                <a:gd name="T3" fmla="*/ 32 h 149"/>
                <a:gd name="T4" fmla="*/ 24 w 128"/>
                <a:gd name="T5" fmla="*/ 112 h 149"/>
                <a:gd name="T6" fmla="*/ 120 w 128"/>
                <a:gd name="T7" fmla="*/ 128 h 149"/>
                <a:gd name="T8" fmla="*/ 72 w 128"/>
                <a:gd name="T9" fmla="*/ 1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1066" name="Freeform 202"/>
          <p:cNvSpPr>
            <a:spLocks/>
          </p:cNvSpPr>
          <p:nvPr/>
        </p:nvSpPr>
        <p:spPr bwMode="auto">
          <a:xfrm>
            <a:off x="6191250" y="4375150"/>
            <a:ext cx="571500" cy="1276350"/>
          </a:xfrm>
          <a:custGeom>
            <a:avLst/>
            <a:gdLst>
              <a:gd name="T0" fmla="*/ 0 w 312"/>
              <a:gd name="T1" fmla="*/ 2147483647 h 756"/>
              <a:gd name="T2" fmla="*/ 2147483647 w 312"/>
              <a:gd name="T3" fmla="*/ 2147483647 h 756"/>
              <a:gd name="T4" fmla="*/ 2147483647 w 312"/>
              <a:gd name="T5" fmla="*/ 2147483647 h 756"/>
              <a:gd name="T6" fmla="*/ 2147483647 w 312"/>
              <a:gd name="T7" fmla="*/ 2147483647 h 756"/>
              <a:gd name="T8" fmla="*/ 2147483647 w 312"/>
              <a:gd name="T9" fmla="*/ 0 h 756"/>
              <a:gd name="T10" fmla="*/ 2147483647 w 312"/>
              <a:gd name="T11" fmla="*/ 2147483647 h 756"/>
              <a:gd name="T12" fmla="*/ 2147483647 w 312"/>
              <a:gd name="T13" fmla="*/ 2147483647 h 756"/>
              <a:gd name="T14" fmla="*/ 2147483647 w 312"/>
              <a:gd name="T15" fmla="*/ 2147483647 h 756"/>
              <a:gd name="T16" fmla="*/ 2147483647 w 312"/>
              <a:gd name="T17" fmla="*/ 2147483647 h 756"/>
              <a:gd name="T18" fmla="*/ 2147483647 w 312"/>
              <a:gd name="T19" fmla="*/ 2147483647 h 756"/>
              <a:gd name="T20" fmla="*/ 2147483647 w 312"/>
              <a:gd name="T21" fmla="*/ 2147483647 h 756"/>
              <a:gd name="T22" fmla="*/ 0 w 312"/>
              <a:gd name="T23" fmla="*/ 2147483647 h 75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12"/>
              <a:gd name="T37" fmla="*/ 0 h 756"/>
              <a:gd name="T38" fmla="*/ 312 w 312"/>
              <a:gd name="T39" fmla="*/ 756 h 75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12" h="756">
                <a:moveTo>
                  <a:pt x="0" y="276"/>
                </a:moveTo>
                <a:lnTo>
                  <a:pt x="108" y="216"/>
                </a:lnTo>
                <a:lnTo>
                  <a:pt x="204" y="132"/>
                </a:lnTo>
                <a:lnTo>
                  <a:pt x="264" y="72"/>
                </a:lnTo>
                <a:lnTo>
                  <a:pt x="300" y="0"/>
                </a:lnTo>
                <a:lnTo>
                  <a:pt x="312" y="456"/>
                </a:lnTo>
                <a:lnTo>
                  <a:pt x="264" y="552"/>
                </a:lnTo>
                <a:lnTo>
                  <a:pt x="192" y="636"/>
                </a:lnTo>
                <a:lnTo>
                  <a:pt x="120" y="684"/>
                </a:lnTo>
                <a:lnTo>
                  <a:pt x="60" y="720"/>
                </a:lnTo>
                <a:lnTo>
                  <a:pt x="12" y="756"/>
                </a:lnTo>
                <a:lnTo>
                  <a:pt x="0" y="276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1068" name="Freeform 204"/>
          <p:cNvSpPr>
            <a:spLocks/>
          </p:cNvSpPr>
          <p:nvPr/>
        </p:nvSpPr>
        <p:spPr bwMode="auto">
          <a:xfrm>
            <a:off x="2038350" y="4362450"/>
            <a:ext cx="1028700" cy="1447800"/>
          </a:xfrm>
          <a:custGeom>
            <a:avLst/>
            <a:gdLst>
              <a:gd name="T0" fmla="*/ 0 w 648"/>
              <a:gd name="T1" fmla="*/ 0 h 912"/>
              <a:gd name="T2" fmla="*/ 2147483647 w 648"/>
              <a:gd name="T3" fmla="*/ 2147483647 h 912"/>
              <a:gd name="T4" fmla="*/ 2147483647 w 648"/>
              <a:gd name="T5" fmla="*/ 2147483647 h 912"/>
              <a:gd name="T6" fmla="*/ 2147483647 w 648"/>
              <a:gd name="T7" fmla="*/ 2147483647 h 912"/>
              <a:gd name="T8" fmla="*/ 2147483647 w 648"/>
              <a:gd name="T9" fmla="*/ 2147483647 h 912"/>
              <a:gd name="T10" fmla="*/ 2147483647 w 648"/>
              <a:gd name="T11" fmla="*/ 2147483647 h 912"/>
              <a:gd name="T12" fmla="*/ 2147483647 w 648"/>
              <a:gd name="T13" fmla="*/ 2147483647 h 912"/>
              <a:gd name="T14" fmla="*/ 2147483647 w 648"/>
              <a:gd name="T15" fmla="*/ 2147483647 h 912"/>
              <a:gd name="T16" fmla="*/ 2147483647 w 648"/>
              <a:gd name="T17" fmla="*/ 2147483647 h 912"/>
              <a:gd name="T18" fmla="*/ 2147483647 w 648"/>
              <a:gd name="T19" fmla="*/ 2147483647 h 912"/>
              <a:gd name="T20" fmla="*/ 2147483647 w 648"/>
              <a:gd name="T21" fmla="*/ 2147483647 h 912"/>
              <a:gd name="T22" fmla="*/ 2147483647 w 648"/>
              <a:gd name="T23" fmla="*/ 2147483647 h 912"/>
              <a:gd name="T24" fmla="*/ 2147483647 w 648"/>
              <a:gd name="T25" fmla="*/ 2147483647 h 912"/>
              <a:gd name="T26" fmla="*/ 2147483647 w 648"/>
              <a:gd name="T27" fmla="*/ 2147483647 h 912"/>
              <a:gd name="T28" fmla="*/ 2147483647 w 648"/>
              <a:gd name="T29" fmla="*/ 2147483647 h 912"/>
              <a:gd name="T30" fmla="*/ 2147483647 w 648"/>
              <a:gd name="T31" fmla="*/ 2147483647 h 912"/>
              <a:gd name="T32" fmla="*/ 2147483647 w 648"/>
              <a:gd name="T33" fmla="*/ 2147483647 h 912"/>
              <a:gd name="T34" fmla="*/ 2147483647 w 648"/>
              <a:gd name="T35" fmla="*/ 2147483647 h 912"/>
              <a:gd name="T36" fmla="*/ 0 w 648"/>
              <a:gd name="T37" fmla="*/ 2147483647 h 912"/>
              <a:gd name="T38" fmla="*/ 0 w 648"/>
              <a:gd name="T39" fmla="*/ 0 h 91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48"/>
              <a:gd name="T61" fmla="*/ 0 h 912"/>
              <a:gd name="T62" fmla="*/ 648 w 648"/>
              <a:gd name="T63" fmla="*/ 912 h 91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48" h="912">
                <a:moveTo>
                  <a:pt x="0" y="0"/>
                </a:moveTo>
                <a:lnTo>
                  <a:pt x="48" y="96"/>
                </a:lnTo>
                <a:lnTo>
                  <a:pt x="120" y="180"/>
                </a:lnTo>
                <a:lnTo>
                  <a:pt x="192" y="252"/>
                </a:lnTo>
                <a:lnTo>
                  <a:pt x="288" y="312"/>
                </a:lnTo>
                <a:lnTo>
                  <a:pt x="384" y="348"/>
                </a:lnTo>
                <a:lnTo>
                  <a:pt x="480" y="384"/>
                </a:lnTo>
                <a:lnTo>
                  <a:pt x="576" y="408"/>
                </a:lnTo>
                <a:lnTo>
                  <a:pt x="648" y="432"/>
                </a:lnTo>
                <a:lnTo>
                  <a:pt x="648" y="912"/>
                </a:lnTo>
                <a:lnTo>
                  <a:pt x="528" y="876"/>
                </a:lnTo>
                <a:lnTo>
                  <a:pt x="468" y="840"/>
                </a:lnTo>
                <a:lnTo>
                  <a:pt x="396" y="792"/>
                </a:lnTo>
                <a:lnTo>
                  <a:pt x="324" y="756"/>
                </a:lnTo>
                <a:lnTo>
                  <a:pt x="240" y="720"/>
                </a:lnTo>
                <a:lnTo>
                  <a:pt x="156" y="660"/>
                </a:lnTo>
                <a:lnTo>
                  <a:pt x="108" y="624"/>
                </a:lnTo>
                <a:lnTo>
                  <a:pt x="60" y="588"/>
                </a:lnTo>
                <a:lnTo>
                  <a:pt x="0" y="492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1067" name="Freeform 203"/>
          <p:cNvSpPr>
            <a:spLocks/>
          </p:cNvSpPr>
          <p:nvPr/>
        </p:nvSpPr>
        <p:spPr bwMode="auto">
          <a:xfrm>
            <a:off x="2019300" y="3619500"/>
            <a:ext cx="1071563" cy="1485900"/>
          </a:xfrm>
          <a:custGeom>
            <a:avLst/>
            <a:gdLst>
              <a:gd name="T0" fmla="*/ 0 w 675"/>
              <a:gd name="T1" fmla="*/ 0 h 936"/>
              <a:gd name="T2" fmla="*/ 2147483647 w 675"/>
              <a:gd name="T3" fmla="*/ 2147483647 h 936"/>
              <a:gd name="T4" fmla="*/ 2147483647 w 675"/>
              <a:gd name="T5" fmla="*/ 2147483647 h 936"/>
              <a:gd name="T6" fmla="*/ 2147483647 w 675"/>
              <a:gd name="T7" fmla="*/ 2147483647 h 936"/>
              <a:gd name="T8" fmla="*/ 2147483647 w 675"/>
              <a:gd name="T9" fmla="*/ 2147483647 h 936"/>
              <a:gd name="T10" fmla="*/ 2147483647 w 675"/>
              <a:gd name="T11" fmla="*/ 2147483647 h 936"/>
              <a:gd name="T12" fmla="*/ 2147483647 w 675"/>
              <a:gd name="T13" fmla="*/ 2147483647 h 936"/>
              <a:gd name="T14" fmla="*/ 2147483647 w 675"/>
              <a:gd name="T15" fmla="*/ 2147483647 h 936"/>
              <a:gd name="T16" fmla="*/ 2147483647 w 675"/>
              <a:gd name="T17" fmla="*/ 2147483647 h 936"/>
              <a:gd name="T18" fmla="*/ 2147483647 w 675"/>
              <a:gd name="T19" fmla="*/ 2147483647 h 936"/>
              <a:gd name="T20" fmla="*/ 2147483647 w 675"/>
              <a:gd name="T21" fmla="*/ 2147483647 h 936"/>
              <a:gd name="T22" fmla="*/ 2147483647 w 675"/>
              <a:gd name="T23" fmla="*/ 2147483647 h 936"/>
              <a:gd name="T24" fmla="*/ 2147483647 w 675"/>
              <a:gd name="T25" fmla="*/ 2147483647 h 936"/>
              <a:gd name="T26" fmla="*/ 2147483647 w 675"/>
              <a:gd name="T27" fmla="*/ 2147483647 h 936"/>
              <a:gd name="T28" fmla="*/ 2147483647 w 675"/>
              <a:gd name="T29" fmla="*/ 2147483647 h 936"/>
              <a:gd name="T30" fmla="*/ 2147483647 w 675"/>
              <a:gd name="T31" fmla="*/ 2147483647 h 936"/>
              <a:gd name="T32" fmla="*/ 2147483647 w 675"/>
              <a:gd name="T33" fmla="*/ 2147483647 h 936"/>
              <a:gd name="T34" fmla="*/ 2147483647 w 675"/>
              <a:gd name="T35" fmla="*/ 2147483647 h 936"/>
              <a:gd name="T36" fmla="*/ 2147483647 w 675"/>
              <a:gd name="T37" fmla="*/ 2147483647 h 936"/>
              <a:gd name="T38" fmla="*/ 2147483647 w 675"/>
              <a:gd name="T39" fmla="*/ 2147483647 h 936"/>
              <a:gd name="T40" fmla="*/ 0 w 675"/>
              <a:gd name="T41" fmla="*/ 0 h 9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75"/>
              <a:gd name="T64" fmla="*/ 0 h 936"/>
              <a:gd name="T65" fmla="*/ 675 w 675"/>
              <a:gd name="T66" fmla="*/ 936 h 9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75" h="936">
                <a:moveTo>
                  <a:pt x="0" y="0"/>
                </a:moveTo>
                <a:lnTo>
                  <a:pt x="51" y="66"/>
                </a:lnTo>
                <a:lnTo>
                  <a:pt x="69" y="102"/>
                </a:lnTo>
                <a:lnTo>
                  <a:pt x="137" y="180"/>
                </a:lnTo>
                <a:lnTo>
                  <a:pt x="219" y="234"/>
                </a:lnTo>
                <a:lnTo>
                  <a:pt x="309" y="282"/>
                </a:lnTo>
                <a:lnTo>
                  <a:pt x="411" y="324"/>
                </a:lnTo>
                <a:lnTo>
                  <a:pt x="507" y="360"/>
                </a:lnTo>
                <a:lnTo>
                  <a:pt x="597" y="390"/>
                </a:lnTo>
                <a:lnTo>
                  <a:pt x="675" y="420"/>
                </a:lnTo>
                <a:lnTo>
                  <a:pt x="663" y="936"/>
                </a:lnTo>
                <a:lnTo>
                  <a:pt x="572" y="912"/>
                </a:lnTo>
                <a:lnTo>
                  <a:pt x="485" y="888"/>
                </a:lnTo>
                <a:lnTo>
                  <a:pt x="423" y="852"/>
                </a:lnTo>
                <a:lnTo>
                  <a:pt x="348" y="816"/>
                </a:lnTo>
                <a:lnTo>
                  <a:pt x="249" y="780"/>
                </a:lnTo>
                <a:lnTo>
                  <a:pt x="162" y="708"/>
                </a:lnTo>
                <a:lnTo>
                  <a:pt x="112" y="660"/>
                </a:lnTo>
                <a:lnTo>
                  <a:pt x="75" y="588"/>
                </a:lnTo>
                <a:lnTo>
                  <a:pt x="12" y="492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1064" name="Freeform 200"/>
          <p:cNvSpPr>
            <a:spLocks/>
          </p:cNvSpPr>
          <p:nvPr/>
        </p:nvSpPr>
        <p:spPr bwMode="auto">
          <a:xfrm>
            <a:off x="2609850" y="2641600"/>
            <a:ext cx="3238500" cy="908050"/>
          </a:xfrm>
          <a:custGeom>
            <a:avLst/>
            <a:gdLst>
              <a:gd name="T0" fmla="*/ 2147483647 w 2040"/>
              <a:gd name="T1" fmla="*/ 2147483647 h 572"/>
              <a:gd name="T2" fmla="*/ 2147483647 w 2040"/>
              <a:gd name="T3" fmla="*/ 2147483647 h 572"/>
              <a:gd name="T4" fmla="*/ 2147483647 w 2040"/>
              <a:gd name="T5" fmla="*/ 2147483647 h 572"/>
              <a:gd name="T6" fmla="*/ 2147483647 w 2040"/>
              <a:gd name="T7" fmla="*/ 2147483647 h 572"/>
              <a:gd name="T8" fmla="*/ 2147483647 w 2040"/>
              <a:gd name="T9" fmla="*/ 2147483647 h 572"/>
              <a:gd name="T10" fmla="*/ 2147483647 w 2040"/>
              <a:gd name="T11" fmla="*/ 0 h 572"/>
              <a:gd name="T12" fmla="*/ 2147483647 w 2040"/>
              <a:gd name="T13" fmla="*/ 2147483647 h 572"/>
              <a:gd name="T14" fmla="*/ 2147483647 w 2040"/>
              <a:gd name="T15" fmla="*/ 0 h 572"/>
              <a:gd name="T16" fmla="*/ 2147483647 w 2040"/>
              <a:gd name="T17" fmla="*/ 2147483647 h 572"/>
              <a:gd name="T18" fmla="*/ 2147483647 w 2040"/>
              <a:gd name="T19" fmla="*/ 2147483647 h 572"/>
              <a:gd name="T20" fmla="*/ 2147483647 w 2040"/>
              <a:gd name="T21" fmla="*/ 2147483647 h 572"/>
              <a:gd name="T22" fmla="*/ 2147483647 w 2040"/>
              <a:gd name="T23" fmla="*/ 2147483647 h 572"/>
              <a:gd name="T24" fmla="*/ 2147483647 w 2040"/>
              <a:gd name="T25" fmla="*/ 2147483647 h 572"/>
              <a:gd name="T26" fmla="*/ 2147483647 w 2040"/>
              <a:gd name="T27" fmla="*/ 2147483647 h 572"/>
              <a:gd name="T28" fmla="*/ 2147483647 w 2040"/>
              <a:gd name="T29" fmla="*/ 2147483647 h 572"/>
              <a:gd name="T30" fmla="*/ 0 w 2040"/>
              <a:gd name="T31" fmla="*/ 2147483647 h 572"/>
              <a:gd name="T32" fmla="*/ 2147483647 w 2040"/>
              <a:gd name="T33" fmla="*/ 2147483647 h 57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040"/>
              <a:gd name="T52" fmla="*/ 0 h 572"/>
              <a:gd name="T53" fmla="*/ 2040 w 2040"/>
              <a:gd name="T54" fmla="*/ 572 h 57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040" h="572">
                <a:moveTo>
                  <a:pt x="1152" y="572"/>
                </a:moveTo>
                <a:lnTo>
                  <a:pt x="2040" y="92"/>
                </a:lnTo>
                <a:lnTo>
                  <a:pt x="1812" y="68"/>
                </a:lnTo>
                <a:lnTo>
                  <a:pt x="1680" y="44"/>
                </a:lnTo>
                <a:lnTo>
                  <a:pt x="1526" y="20"/>
                </a:lnTo>
                <a:lnTo>
                  <a:pt x="1334" y="0"/>
                </a:lnTo>
                <a:lnTo>
                  <a:pt x="1150" y="4"/>
                </a:lnTo>
                <a:lnTo>
                  <a:pt x="1002" y="0"/>
                </a:lnTo>
                <a:lnTo>
                  <a:pt x="854" y="8"/>
                </a:lnTo>
                <a:lnTo>
                  <a:pt x="696" y="20"/>
                </a:lnTo>
                <a:lnTo>
                  <a:pt x="530" y="44"/>
                </a:lnTo>
                <a:lnTo>
                  <a:pt x="382" y="72"/>
                </a:lnTo>
                <a:lnTo>
                  <a:pt x="286" y="96"/>
                </a:lnTo>
                <a:lnTo>
                  <a:pt x="176" y="128"/>
                </a:lnTo>
                <a:lnTo>
                  <a:pt x="88" y="160"/>
                </a:lnTo>
                <a:lnTo>
                  <a:pt x="0" y="196"/>
                </a:lnTo>
                <a:lnTo>
                  <a:pt x="1152" y="572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7" name="Group 179"/>
          <p:cNvGrpSpPr>
            <a:grpSpLocks/>
          </p:cNvGrpSpPr>
          <p:nvPr/>
        </p:nvGrpSpPr>
        <p:grpSpPr bwMode="auto">
          <a:xfrm rot="-1627200">
            <a:off x="1463675" y="1539875"/>
            <a:ext cx="5692775" cy="1150938"/>
            <a:chOff x="198" y="3003"/>
            <a:chExt cx="3586" cy="725"/>
          </a:xfrm>
        </p:grpSpPr>
        <p:sp>
          <p:nvSpPr>
            <p:cNvPr id="24638" name="Freeform 180"/>
            <p:cNvSpPr>
              <a:spLocks/>
            </p:cNvSpPr>
            <p:nvPr/>
          </p:nvSpPr>
          <p:spPr bwMode="auto">
            <a:xfrm>
              <a:off x="198" y="3003"/>
              <a:ext cx="3586" cy="725"/>
            </a:xfrm>
            <a:custGeom>
              <a:avLst/>
              <a:gdLst>
                <a:gd name="T0" fmla="*/ 90 w 3586"/>
                <a:gd name="T1" fmla="*/ 13 h 725"/>
                <a:gd name="T2" fmla="*/ 2402 w 3586"/>
                <a:gd name="T3" fmla="*/ 381 h 725"/>
                <a:gd name="T4" fmla="*/ 2394 w 3586"/>
                <a:gd name="T5" fmla="*/ 333 h 725"/>
                <a:gd name="T6" fmla="*/ 3490 w 3586"/>
                <a:gd name="T7" fmla="*/ 397 h 725"/>
                <a:gd name="T8" fmla="*/ 3586 w 3586"/>
                <a:gd name="T9" fmla="*/ 533 h 725"/>
                <a:gd name="T10" fmla="*/ 3514 w 3586"/>
                <a:gd name="T11" fmla="*/ 669 h 725"/>
                <a:gd name="T12" fmla="*/ 3202 w 3586"/>
                <a:gd name="T13" fmla="*/ 701 h 725"/>
                <a:gd name="T14" fmla="*/ 3002 w 3586"/>
                <a:gd name="T15" fmla="*/ 725 h 725"/>
                <a:gd name="T16" fmla="*/ 2794 w 3586"/>
                <a:gd name="T17" fmla="*/ 725 h 725"/>
                <a:gd name="T18" fmla="*/ 2322 w 3586"/>
                <a:gd name="T19" fmla="*/ 653 h 725"/>
                <a:gd name="T20" fmla="*/ 2402 w 3586"/>
                <a:gd name="T21" fmla="*/ 333 h 725"/>
                <a:gd name="T22" fmla="*/ 2338 w 3586"/>
                <a:gd name="T23" fmla="*/ 589 h 725"/>
                <a:gd name="T24" fmla="*/ 2034 w 3586"/>
                <a:gd name="T25" fmla="*/ 581 h 725"/>
                <a:gd name="T26" fmla="*/ 1858 w 3586"/>
                <a:gd name="T27" fmla="*/ 581 h 725"/>
                <a:gd name="T28" fmla="*/ 1298 w 3586"/>
                <a:gd name="T29" fmla="*/ 533 h 725"/>
                <a:gd name="T30" fmla="*/ 954 w 3586"/>
                <a:gd name="T31" fmla="*/ 461 h 725"/>
                <a:gd name="T32" fmla="*/ 714 w 3586"/>
                <a:gd name="T33" fmla="*/ 365 h 725"/>
                <a:gd name="T34" fmla="*/ 426 w 3586"/>
                <a:gd name="T35" fmla="*/ 264 h 725"/>
                <a:gd name="T36" fmla="*/ 438 w 3586"/>
                <a:gd name="T37" fmla="*/ 216 h 725"/>
                <a:gd name="T38" fmla="*/ 396 w 3586"/>
                <a:gd name="T39" fmla="*/ 252 h 725"/>
                <a:gd name="T40" fmla="*/ 414 w 3586"/>
                <a:gd name="T41" fmla="*/ 195 h 725"/>
                <a:gd name="T42" fmla="*/ 369 w 3586"/>
                <a:gd name="T43" fmla="*/ 240 h 725"/>
                <a:gd name="T44" fmla="*/ 390 w 3586"/>
                <a:gd name="T45" fmla="*/ 186 h 725"/>
                <a:gd name="T46" fmla="*/ 336 w 3586"/>
                <a:gd name="T47" fmla="*/ 222 h 725"/>
                <a:gd name="T48" fmla="*/ 348 w 3586"/>
                <a:gd name="T49" fmla="*/ 174 h 725"/>
                <a:gd name="T50" fmla="*/ 306 w 3586"/>
                <a:gd name="T51" fmla="*/ 210 h 725"/>
                <a:gd name="T52" fmla="*/ 306 w 3586"/>
                <a:gd name="T53" fmla="*/ 165 h 725"/>
                <a:gd name="T54" fmla="*/ 273 w 3586"/>
                <a:gd name="T55" fmla="*/ 198 h 725"/>
                <a:gd name="T56" fmla="*/ 273 w 3586"/>
                <a:gd name="T57" fmla="*/ 153 h 725"/>
                <a:gd name="T58" fmla="*/ 237 w 3586"/>
                <a:gd name="T59" fmla="*/ 186 h 725"/>
                <a:gd name="T60" fmla="*/ 240 w 3586"/>
                <a:gd name="T61" fmla="*/ 141 h 725"/>
                <a:gd name="T62" fmla="*/ 204 w 3586"/>
                <a:gd name="T63" fmla="*/ 165 h 725"/>
                <a:gd name="T64" fmla="*/ 207 w 3586"/>
                <a:gd name="T65" fmla="*/ 126 h 725"/>
                <a:gd name="T66" fmla="*/ 171 w 3586"/>
                <a:gd name="T67" fmla="*/ 153 h 725"/>
                <a:gd name="T68" fmla="*/ 171 w 3586"/>
                <a:gd name="T69" fmla="*/ 108 h 725"/>
                <a:gd name="T70" fmla="*/ 135 w 3586"/>
                <a:gd name="T71" fmla="*/ 129 h 725"/>
                <a:gd name="T72" fmla="*/ 132 w 3586"/>
                <a:gd name="T73" fmla="*/ 84 h 725"/>
                <a:gd name="T74" fmla="*/ 108 w 3586"/>
                <a:gd name="T75" fmla="*/ 117 h 725"/>
                <a:gd name="T76" fmla="*/ 108 w 3586"/>
                <a:gd name="T77" fmla="*/ 72 h 725"/>
                <a:gd name="T78" fmla="*/ 69 w 3586"/>
                <a:gd name="T79" fmla="*/ 99 h 725"/>
                <a:gd name="T80" fmla="*/ 84 w 3586"/>
                <a:gd name="T81" fmla="*/ 54 h 725"/>
                <a:gd name="T82" fmla="*/ 30 w 3586"/>
                <a:gd name="T83" fmla="*/ 75 h 725"/>
                <a:gd name="T84" fmla="*/ 60 w 3586"/>
                <a:gd name="T85" fmla="*/ 45 h 725"/>
                <a:gd name="T86" fmla="*/ 15 w 3586"/>
                <a:gd name="T87" fmla="*/ 48 h 725"/>
                <a:gd name="T88" fmla="*/ 57 w 3586"/>
                <a:gd name="T89" fmla="*/ 27 h 725"/>
                <a:gd name="T90" fmla="*/ 0 w 3586"/>
                <a:gd name="T91" fmla="*/ 0 h 725"/>
                <a:gd name="T92" fmla="*/ 90 w 3586"/>
                <a:gd name="T93" fmla="*/ 13 h 7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86"/>
                <a:gd name="T142" fmla="*/ 0 h 725"/>
                <a:gd name="T143" fmla="*/ 3586 w 3586"/>
                <a:gd name="T144" fmla="*/ 725 h 7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86" h="725">
                  <a:moveTo>
                    <a:pt x="90" y="13"/>
                  </a:moveTo>
                  <a:lnTo>
                    <a:pt x="2402" y="381"/>
                  </a:lnTo>
                  <a:lnTo>
                    <a:pt x="2394" y="333"/>
                  </a:lnTo>
                  <a:lnTo>
                    <a:pt x="3490" y="397"/>
                  </a:lnTo>
                  <a:lnTo>
                    <a:pt x="3586" y="533"/>
                  </a:lnTo>
                  <a:lnTo>
                    <a:pt x="3514" y="669"/>
                  </a:lnTo>
                  <a:lnTo>
                    <a:pt x="3202" y="701"/>
                  </a:lnTo>
                  <a:lnTo>
                    <a:pt x="3002" y="725"/>
                  </a:lnTo>
                  <a:lnTo>
                    <a:pt x="2794" y="725"/>
                  </a:lnTo>
                  <a:lnTo>
                    <a:pt x="2322" y="653"/>
                  </a:lnTo>
                  <a:lnTo>
                    <a:pt x="2402" y="333"/>
                  </a:lnTo>
                  <a:lnTo>
                    <a:pt x="2338" y="589"/>
                  </a:lnTo>
                  <a:lnTo>
                    <a:pt x="2034" y="581"/>
                  </a:lnTo>
                  <a:lnTo>
                    <a:pt x="1858" y="581"/>
                  </a:lnTo>
                  <a:lnTo>
                    <a:pt x="1298" y="533"/>
                  </a:lnTo>
                  <a:lnTo>
                    <a:pt x="954" y="461"/>
                  </a:lnTo>
                  <a:lnTo>
                    <a:pt x="714" y="365"/>
                  </a:lnTo>
                  <a:lnTo>
                    <a:pt x="426" y="264"/>
                  </a:lnTo>
                  <a:lnTo>
                    <a:pt x="438" y="216"/>
                  </a:lnTo>
                  <a:lnTo>
                    <a:pt x="396" y="252"/>
                  </a:lnTo>
                  <a:lnTo>
                    <a:pt x="414" y="195"/>
                  </a:lnTo>
                  <a:lnTo>
                    <a:pt x="369" y="240"/>
                  </a:lnTo>
                  <a:lnTo>
                    <a:pt x="390" y="186"/>
                  </a:lnTo>
                  <a:lnTo>
                    <a:pt x="336" y="222"/>
                  </a:lnTo>
                  <a:lnTo>
                    <a:pt x="348" y="174"/>
                  </a:lnTo>
                  <a:lnTo>
                    <a:pt x="306" y="210"/>
                  </a:lnTo>
                  <a:lnTo>
                    <a:pt x="306" y="165"/>
                  </a:lnTo>
                  <a:lnTo>
                    <a:pt x="273" y="198"/>
                  </a:lnTo>
                  <a:lnTo>
                    <a:pt x="273" y="153"/>
                  </a:lnTo>
                  <a:lnTo>
                    <a:pt x="237" y="186"/>
                  </a:lnTo>
                  <a:lnTo>
                    <a:pt x="240" y="141"/>
                  </a:lnTo>
                  <a:lnTo>
                    <a:pt x="204" y="165"/>
                  </a:lnTo>
                  <a:lnTo>
                    <a:pt x="207" y="126"/>
                  </a:lnTo>
                  <a:lnTo>
                    <a:pt x="171" y="153"/>
                  </a:lnTo>
                  <a:lnTo>
                    <a:pt x="171" y="108"/>
                  </a:lnTo>
                  <a:lnTo>
                    <a:pt x="135" y="129"/>
                  </a:lnTo>
                  <a:lnTo>
                    <a:pt x="132" y="84"/>
                  </a:lnTo>
                  <a:lnTo>
                    <a:pt x="108" y="117"/>
                  </a:lnTo>
                  <a:lnTo>
                    <a:pt x="108" y="72"/>
                  </a:lnTo>
                  <a:lnTo>
                    <a:pt x="69" y="99"/>
                  </a:lnTo>
                  <a:lnTo>
                    <a:pt x="84" y="54"/>
                  </a:lnTo>
                  <a:lnTo>
                    <a:pt x="30" y="75"/>
                  </a:lnTo>
                  <a:lnTo>
                    <a:pt x="60" y="45"/>
                  </a:lnTo>
                  <a:lnTo>
                    <a:pt x="15" y="48"/>
                  </a:lnTo>
                  <a:lnTo>
                    <a:pt x="57" y="27"/>
                  </a:lnTo>
                  <a:lnTo>
                    <a:pt x="0" y="0"/>
                  </a:lnTo>
                  <a:lnTo>
                    <a:pt x="90" y="13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9" name="Freeform 181" descr="Дуб"/>
            <p:cNvSpPr>
              <a:spLocks/>
            </p:cNvSpPr>
            <p:nvPr/>
          </p:nvSpPr>
          <p:spPr bwMode="auto">
            <a:xfrm>
              <a:off x="2528" y="3336"/>
              <a:ext cx="1256" cy="392"/>
            </a:xfrm>
            <a:custGeom>
              <a:avLst/>
              <a:gdLst>
                <a:gd name="T0" fmla="*/ 64 w 1256"/>
                <a:gd name="T1" fmla="*/ 0 h 392"/>
                <a:gd name="T2" fmla="*/ 1152 w 1256"/>
                <a:gd name="T3" fmla="*/ 56 h 392"/>
                <a:gd name="T4" fmla="*/ 1256 w 1256"/>
                <a:gd name="T5" fmla="*/ 208 h 392"/>
                <a:gd name="T6" fmla="*/ 1192 w 1256"/>
                <a:gd name="T7" fmla="*/ 352 h 392"/>
                <a:gd name="T8" fmla="*/ 672 w 1256"/>
                <a:gd name="T9" fmla="*/ 392 h 392"/>
                <a:gd name="T10" fmla="*/ 440 w 1256"/>
                <a:gd name="T11" fmla="*/ 392 h 392"/>
                <a:gd name="T12" fmla="*/ 0 w 1256"/>
                <a:gd name="T13" fmla="*/ 320 h 392"/>
                <a:gd name="T14" fmla="*/ 64 w 1256"/>
                <a:gd name="T15" fmla="*/ 0 h 3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56"/>
                <a:gd name="T25" fmla="*/ 0 h 392"/>
                <a:gd name="T26" fmla="*/ 1256 w 1256"/>
                <a:gd name="T27" fmla="*/ 392 h 3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56" h="392">
                  <a:moveTo>
                    <a:pt x="64" y="0"/>
                  </a:moveTo>
                  <a:lnTo>
                    <a:pt x="1152" y="56"/>
                  </a:lnTo>
                  <a:lnTo>
                    <a:pt x="1256" y="208"/>
                  </a:lnTo>
                  <a:lnTo>
                    <a:pt x="1192" y="352"/>
                  </a:lnTo>
                  <a:lnTo>
                    <a:pt x="672" y="392"/>
                  </a:lnTo>
                  <a:lnTo>
                    <a:pt x="440" y="392"/>
                  </a:lnTo>
                  <a:lnTo>
                    <a:pt x="0" y="320"/>
                  </a:lnTo>
                  <a:lnTo>
                    <a:pt x="64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40" name="Oval 182"/>
            <p:cNvSpPr>
              <a:spLocks noChangeArrowheads="1"/>
            </p:cNvSpPr>
            <p:nvPr/>
          </p:nvSpPr>
          <p:spPr bwMode="auto">
            <a:xfrm>
              <a:off x="2648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4641" name="Oval 183"/>
            <p:cNvSpPr>
              <a:spLocks noChangeArrowheads="1"/>
            </p:cNvSpPr>
            <p:nvPr/>
          </p:nvSpPr>
          <p:spPr bwMode="auto">
            <a:xfrm>
              <a:off x="2752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4642" name="Oval 184"/>
            <p:cNvSpPr>
              <a:spLocks noChangeArrowheads="1"/>
            </p:cNvSpPr>
            <p:nvPr/>
          </p:nvSpPr>
          <p:spPr bwMode="auto">
            <a:xfrm>
              <a:off x="2848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4643" name="Oval 185"/>
            <p:cNvSpPr>
              <a:spLocks noChangeArrowheads="1"/>
            </p:cNvSpPr>
            <p:nvPr/>
          </p:nvSpPr>
          <p:spPr bwMode="auto">
            <a:xfrm>
              <a:off x="2960" y="3416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4644" name="Oval 186"/>
            <p:cNvSpPr>
              <a:spLocks noChangeArrowheads="1"/>
            </p:cNvSpPr>
            <p:nvPr/>
          </p:nvSpPr>
          <p:spPr bwMode="auto">
            <a:xfrm>
              <a:off x="2496" y="3400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421059" name="Freeform 195"/>
          <p:cNvSpPr>
            <a:spLocks/>
          </p:cNvSpPr>
          <p:nvPr/>
        </p:nvSpPr>
        <p:spPr bwMode="auto">
          <a:xfrm>
            <a:off x="2043113" y="2933700"/>
            <a:ext cx="2371725" cy="1306513"/>
          </a:xfrm>
          <a:custGeom>
            <a:avLst/>
            <a:gdLst>
              <a:gd name="T0" fmla="*/ 2147483647 w 1494"/>
              <a:gd name="T1" fmla="*/ 0 h 823"/>
              <a:gd name="T2" fmla="*/ 2147483647 w 1494"/>
              <a:gd name="T3" fmla="*/ 2147483647 h 823"/>
              <a:gd name="T4" fmla="*/ 2147483647 w 1494"/>
              <a:gd name="T5" fmla="*/ 2147483647 h 823"/>
              <a:gd name="T6" fmla="*/ 2147483647 w 1494"/>
              <a:gd name="T7" fmla="*/ 2147483647 h 823"/>
              <a:gd name="T8" fmla="*/ 2147483647 w 1494"/>
              <a:gd name="T9" fmla="*/ 2147483647 h 823"/>
              <a:gd name="T10" fmla="*/ 2147483647 w 1494"/>
              <a:gd name="T11" fmla="*/ 2147483647 h 823"/>
              <a:gd name="T12" fmla="*/ 2147483647 w 1494"/>
              <a:gd name="T13" fmla="*/ 2147483647 h 823"/>
              <a:gd name="T14" fmla="*/ 2147483647 w 1494"/>
              <a:gd name="T15" fmla="*/ 2147483647 h 823"/>
              <a:gd name="T16" fmla="*/ 2147483647 w 1494"/>
              <a:gd name="T17" fmla="*/ 2147483647 h 823"/>
              <a:gd name="T18" fmla="*/ 2147483647 w 1494"/>
              <a:gd name="T19" fmla="*/ 2147483647 h 823"/>
              <a:gd name="T20" fmla="*/ 0 w 1494"/>
              <a:gd name="T21" fmla="*/ 2147483647 h 823"/>
              <a:gd name="T22" fmla="*/ 2147483647 w 1494"/>
              <a:gd name="T23" fmla="*/ 2147483647 h 823"/>
              <a:gd name="T24" fmla="*/ 2147483647 w 1494"/>
              <a:gd name="T25" fmla="*/ 2147483647 h 823"/>
              <a:gd name="T26" fmla="*/ 2147483647 w 1494"/>
              <a:gd name="T27" fmla="*/ 2147483647 h 823"/>
              <a:gd name="T28" fmla="*/ 2147483647 w 1494"/>
              <a:gd name="T29" fmla="*/ 2147483647 h 823"/>
              <a:gd name="T30" fmla="*/ 2147483647 w 1494"/>
              <a:gd name="T31" fmla="*/ 0 h 82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94"/>
              <a:gd name="T49" fmla="*/ 0 h 823"/>
              <a:gd name="T50" fmla="*/ 1494 w 1494"/>
              <a:gd name="T51" fmla="*/ 823 h 82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94" h="823">
                <a:moveTo>
                  <a:pt x="372" y="0"/>
                </a:moveTo>
                <a:lnTo>
                  <a:pt x="1494" y="361"/>
                </a:lnTo>
                <a:lnTo>
                  <a:pt x="630" y="823"/>
                </a:lnTo>
                <a:lnTo>
                  <a:pt x="489" y="784"/>
                </a:lnTo>
                <a:lnTo>
                  <a:pt x="385" y="748"/>
                </a:lnTo>
                <a:lnTo>
                  <a:pt x="228" y="672"/>
                </a:lnTo>
                <a:lnTo>
                  <a:pt x="126" y="588"/>
                </a:lnTo>
                <a:lnTo>
                  <a:pt x="84" y="552"/>
                </a:lnTo>
                <a:lnTo>
                  <a:pt x="66" y="528"/>
                </a:lnTo>
                <a:lnTo>
                  <a:pt x="42" y="462"/>
                </a:lnTo>
                <a:lnTo>
                  <a:pt x="0" y="402"/>
                </a:lnTo>
                <a:lnTo>
                  <a:pt x="12" y="336"/>
                </a:lnTo>
                <a:lnTo>
                  <a:pt x="36" y="246"/>
                </a:lnTo>
                <a:lnTo>
                  <a:pt x="108" y="168"/>
                </a:lnTo>
                <a:lnTo>
                  <a:pt x="228" y="84"/>
                </a:lnTo>
                <a:lnTo>
                  <a:pt x="372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8" name="Group 187"/>
          <p:cNvGrpSpPr>
            <a:grpSpLocks/>
          </p:cNvGrpSpPr>
          <p:nvPr/>
        </p:nvGrpSpPr>
        <p:grpSpPr bwMode="auto">
          <a:xfrm rot="-3386093">
            <a:off x="1088231" y="2182019"/>
            <a:ext cx="5692775" cy="1150938"/>
            <a:chOff x="198" y="3003"/>
            <a:chExt cx="3586" cy="725"/>
          </a:xfrm>
        </p:grpSpPr>
        <p:sp>
          <p:nvSpPr>
            <p:cNvPr id="24631" name="Freeform 188"/>
            <p:cNvSpPr>
              <a:spLocks/>
            </p:cNvSpPr>
            <p:nvPr/>
          </p:nvSpPr>
          <p:spPr bwMode="auto">
            <a:xfrm>
              <a:off x="198" y="3003"/>
              <a:ext cx="3586" cy="725"/>
            </a:xfrm>
            <a:custGeom>
              <a:avLst/>
              <a:gdLst>
                <a:gd name="T0" fmla="*/ 90 w 3586"/>
                <a:gd name="T1" fmla="*/ 13 h 725"/>
                <a:gd name="T2" fmla="*/ 2402 w 3586"/>
                <a:gd name="T3" fmla="*/ 381 h 725"/>
                <a:gd name="T4" fmla="*/ 2394 w 3586"/>
                <a:gd name="T5" fmla="*/ 333 h 725"/>
                <a:gd name="T6" fmla="*/ 3490 w 3586"/>
                <a:gd name="T7" fmla="*/ 397 h 725"/>
                <a:gd name="T8" fmla="*/ 3586 w 3586"/>
                <a:gd name="T9" fmla="*/ 533 h 725"/>
                <a:gd name="T10" fmla="*/ 3514 w 3586"/>
                <a:gd name="T11" fmla="*/ 669 h 725"/>
                <a:gd name="T12" fmla="*/ 3202 w 3586"/>
                <a:gd name="T13" fmla="*/ 701 h 725"/>
                <a:gd name="T14" fmla="*/ 3002 w 3586"/>
                <a:gd name="T15" fmla="*/ 725 h 725"/>
                <a:gd name="T16" fmla="*/ 2794 w 3586"/>
                <a:gd name="T17" fmla="*/ 725 h 725"/>
                <a:gd name="T18" fmla="*/ 2322 w 3586"/>
                <a:gd name="T19" fmla="*/ 653 h 725"/>
                <a:gd name="T20" fmla="*/ 2402 w 3586"/>
                <a:gd name="T21" fmla="*/ 333 h 725"/>
                <a:gd name="T22" fmla="*/ 2338 w 3586"/>
                <a:gd name="T23" fmla="*/ 589 h 725"/>
                <a:gd name="T24" fmla="*/ 2034 w 3586"/>
                <a:gd name="T25" fmla="*/ 581 h 725"/>
                <a:gd name="T26" fmla="*/ 1858 w 3586"/>
                <a:gd name="T27" fmla="*/ 581 h 725"/>
                <a:gd name="T28" fmla="*/ 1298 w 3586"/>
                <a:gd name="T29" fmla="*/ 533 h 725"/>
                <a:gd name="T30" fmla="*/ 954 w 3586"/>
                <a:gd name="T31" fmla="*/ 461 h 725"/>
                <a:gd name="T32" fmla="*/ 714 w 3586"/>
                <a:gd name="T33" fmla="*/ 365 h 725"/>
                <a:gd name="T34" fmla="*/ 426 w 3586"/>
                <a:gd name="T35" fmla="*/ 264 h 725"/>
                <a:gd name="T36" fmla="*/ 438 w 3586"/>
                <a:gd name="T37" fmla="*/ 216 h 725"/>
                <a:gd name="T38" fmla="*/ 396 w 3586"/>
                <a:gd name="T39" fmla="*/ 252 h 725"/>
                <a:gd name="T40" fmla="*/ 414 w 3586"/>
                <a:gd name="T41" fmla="*/ 195 h 725"/>
                <a:gd name="T42" fmla="*/ 369 w 3586"/>
                <a:gd name="T43" fmla="*/ 240 h 725"/>
                <a:gd name="T44" fmla="*/ 390 w 3586"/>
                <a:gd name="T45" fmla="*/ 186 h 725"/>
                <a:gd name="T46" fmla="*/ 336 w 3586"/>
                <a:gd name="T47" fmla="*/ 222 h 725"/>
                <a:gd name="T48" fmla="*/ 348 w 3586"/>
                <a:gd name="T49" fmla="*/ 174 h 725"/>
                <a:gd name="T50" fmla="*/ 306 w 3586"/>
                <a:gd name="T51" fmla="*/ 210 h 725"/>
                <a:gd name="T52" fmla="*/ 306 w 3586"/>
                <a:gd name="T53" fmla="*/ 165 h 725"/>
                <a:gd name="T54" fmla="*/ 273 w 3586"/>
                <a:gd name="T55" fmla="*/ 198 h 725"/>
                <a:gd name="T56" fmla="*/ 273 w 3586"/>
                <a:gd name="T57" fmla="*/ 153 h 725"/>
                <a:gd name="T58" fmla="*/ 237 w 3586"/>
                <a:gd name="T59" fmla="*/ 186 h 725"/>
                <a:gd name="T60" fmla="*/ 240 w 3586"/>
                <a:gd name="T61" fmla="*/ 141 h 725"/>
                <a:gd name="T62" fmla="*/ 204 w 3586"/>
                <a:gd name="T63" fmla="*/ 165 h 725"/>
                <a:gd name="T64" fmla="*/ 207 w 3586"/>
                <a:gd name="T65" fmla="*/ 126 h 725"/>
                <a:gd name="T66" fmla="*/ 171 w 3586"/>
                <a:gd name="T67" fmla="*/ 153 h 725"/>
                <a:gd name="T68" fmla="*/ 171 w 3586"/>
                <a:gd name="T69" fmla="*/ 108 h 725"/>
                <a:gd name="T70" fmla="*/ 135 w 3586"/>
                <a:gd name="T71" fmla="*/ 129 h 725"/>
                <a:gd name="T72" fmla="*/ 132 w 3586"/>
                <a:gd name="T73" fmla="*/ 84 h 725"/>
                <a:gd name="T74" fmla="*/ 108 w 3586"/>
                <a:gd name="T75" fmla="*/ 117 h 725"/>
                <a:gd name="T76" fmla="*/ 108 w 3586"/>
                <a:gd name="T77" fmla="*/ 72 h 725"/>
                <a:gd name="T78" fmla="*/ 69 w 3586"/>
                <a:gd name="T79" fmla="*/ 99 h 725"/>
                <a:gd name="T80" fmla="*/ 84 w 3586"/>
                <a:gd name="T81" fmla="*/ 54 h 725"/>
                <a:gd name="T82" fmla="*/ 30 w 3586"/>
                <a:gd name="T83" fmla="*/ 75 h 725"/>
                <a:gd name="T84" fmla="*/ 60 w 3586"/>
                <a:gd name="T85" fmla="*/ 45 h 725"/>
                <a:gd name="T86" fmla="*/ 15 w 3586"/>
                <a:gd name="T87" fmla="*/ 48 h 725"/>
                <a:gd name="T88" fmla="*/ 57 w 3586"/>
                <a:gd name="T89" fmla="*/ 27 h 725"/>
                <a:gd name="T90" fmla="*/ 0 w 3586"/>
                <a:gd name="T91" fmla="*/ 0 h 725"/>
                <a:gd name="T92" fmla="*/ 90 w 3586"/>
                <a:gd name="T93" fmla="*/ 13 h 7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86"/>
                <a:gd name="T142" fmla="*/ 0 h 725"/>
                <a:gd name="T143" fmla="*/ 3586 w 3586"/>
                <a:gd name="T144" fmla="*/ 725 h 7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86" h="725">
                  <a:moveTo>
                    <a:pt x="90" y="13"/>
                  </a:moveTo>
                  <a:lnTo>
                    <a:pt x="2402" y="381"/>
                  </a:lnTo>
                  <a:lnTo>
                    <a:pt x="2394" y="333"/>
                  </a:lnTo>
                  <a:lnTo>
                    <a:pt x="3490" y="397"/>
                  </a:lnTo>
                  <a:lnTo>
                    <a:pt x="3586" y="533"/>
                  </a:lnTo>
                  <a:lnTo>
                    <a:pt x="3514" y="669"/>
                  </a:lnTo>
                  <a:lnTo>
                    <a:pt x="3202" y="701"/>
                  </a:lnTo>
                  <a:lnTo>
                    <a:pt x="3002" y="725"/>
                  </a:lnTo>
                  <a:lnTo>
                    <a:pt x="2794" y="725"/>
                  </a:lnTo>
                  <a:lnTo>
                    <a:pt x="2322" y="653"/>
                  </a:lnTo>
                  <a:lnTo>
                    <a:pt x="2402" y="333"/>
                  </a:lnTo>
                  <a:lnTo>
                    <a:pt x="2338" y="589"/>
                  </a:lnTo>
                  <a:lnTo>
                    <a:pt x="2034" y="581"/>
                  </a:lnTo>
                  <a:lnTo>
                    <a:pt x="1858" y="581"/>
                  </a:lnTo>
                  <a:lnTo>
                    <a:pt x="1298" y="533"/>
                  </a:lnTo>
                  <a:lnTo>
                    <a:pt x="954" y="461"/>
                  </a:lnTo>
                  <a:lnTo>
                    <a:pt x="714" y="365"/>
                  </a:lnTo>
                  <a:lnTo>
                    <a:pt x="426" y="264"/>
                  </a:lnTo>
                  <a:lnTo>
                    <a:pt x="438" y="216"/>
                  </a:lnTo>
                  <a:lnTo>
                    <a:pt x="396" y="252"/>
                  </a:lnTo>
                  <a:lnTo>
                    <a:pt x="414" y="195"/>
                  </a:lnTo>
                  <a:lnTo>
                    <a:pt x="369" y="240"/>
                  </a:lnTo>
                  <a:lnTo>
                    <a:pt x="390" y="186"/>
                  </a:lnTo>
                  <a:lnTo>
                    <a:pt x="336" y="222"/>
                  </a:lnTo>
                  <a:lnTo>
                    <a:pt x="348" y="174"/>
                  </a:lnTo>
                  <a:lnTo>
                    <a:pt x="306" y="210"/>
                  </a:lnTo>
                  <a:lnTo>
                    <a:pt x="306" y="165"/>
                  </a:lnTo>
                  <a:lnTo>
                    <a:pt x="273" y="198"/>
                  </a:lnTo>
                  <a:lnTo>
                    <a:pt x="273" y="153"/>
                  </a:lnTo>
                  <a:lnTo>
                    <a:pt x="237" y="186"/>
                  </a:lnTo>
                  <a:lnTo>
                    <a:pt x="240" y="141"/>
                  </a:lnTo>
                  <a:lnTo>
                    <a:pt x="204" y="165"/>
                  </a:lnTo>
                  <a:lnTo>
                    <a:pt x="207" y="126"/>
                  </a:lnTo>
                  <a:lnTo>
                    <a:pt x="171" y="153"/>
                  </a:lnTo>
                  <a:lnTo>
                    <a:pt x="171" y="108"/>
                  </a:lnTo>
                  <a:lnTo>
                    <a:pt x="135" y="129"/>
                  </a:lnTo>
                  <a:lnTo>
                    <a:pt x="132" y="84"/>
                  </a:lnTo>
                  <a:lnTo>
                    <a:pt x="108" y="117"/>
                  </a:lnTo>
                  <a:lnTo>
                    <a:pt x="108" y="72"/>
                  </a:lnTo>
                  <a:lnTo>
                    <a:pt x="69" y="99"/>
                  </a:lnTo>
                  <a:lnTo>
                    <a:pt x="84" y="54"/>
                  </a:lnTo>
                  <a:lnTo>
                    <a:pt x="30" y="75"/>
                  </a:lnTo>
                  <a:lnTo>
                    <a:pt x="60" y="45"/>
                  </a:lnTo>
                  <a:lnTo>
                    <a:pt x="15" y="48"/>
                  </a:lnTo>
                  <a:lnTo>
                    <a:pt x="57" y="27"/>
                  </a:lnTo>
                  <a:lnTo>
                    <a:pt x="0" y="0"/>
                  </a:lnTo>
                  <a:lnTo>
                    <a:pt x="90" y="13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2" name="Freeform 189" descr="Дуб"/>
            <p:cNvSpPr>
              <a:spLocks/>
            </p:cNvSpPr>
            <p:nvPr/>
          </p:nvSpPr>
          <p:spPr bwMode="auto">
            <a:xfrm>
              <a:off x="2528" y="3336"/>
              <a:ext cx="1256" cy="392"/>
            </a:xfrm>
            <a:custGeom>
              <a:avLst/>
              <a:gdLst>
                <a:gd name="T0" fmla="*/ 64 w 1256"/>
                <a:gd name="T1" fmla="*/ 0 h 392"/>
                <a:gd name="T2" fmla="*/ 1152 w 1256"/>
                <a:gd name="T3" fmla="*/ 56 h 392"/>
                <a:gd name="T4" fmla="*/ 1256 w 1256"/>
                <a:gd name="T5" fmla="*/ 208 h 392"/>
                <a:gd name="T6" fmla="*/ 1192 w 1256"/>
                <a:gd name="T7" fmla="*/ 352 h 392"/>
                <a:gd name="T8" fmla="*/ 672 w 1256"/>
                <a:gd name="T9" fmla="*/ 392 h 392"/>
                <a:gd name="T10" fmla="*/ 440 w 1256"/>
                <a:gd name="T11" fmla="*/ 392 h 392"/>
                <a:gd name="T12" fmla="*/ 0 w 1256"/>
                <a:gd name="T13" fmla="*/ 320 h 392"/>
                <a:gd name="T14" fmla="*/ 64 w 1256"/>
                <a:gd name="T15" fmla="*/ 0 h 3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56"/>
                <a:gd name="T25" fmla="*/ 0 h 392"/>
                <a:gd name="T26" fmla="*/ 1256 w 1256"/>
                <a:gd name="T27" fmla="*/ 392 h 3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56" h="392">
                  <a:moveTo>
                    <a:pt x="64" y="0"/>
                  </a:moveTo>
                  <a:lnTo>
                    <a:pt x="1152" y="56"/>
                  </a:lnTo>
                  <a:lnTo>
                    <a:pt x="1256" y="208"/>
                  </a:lnTo>
                  <a:lnTo>
                    <a:pt x="1192" y="352"/>
                  </a:lnTo>
                  <a:lnTo>
                    <a:pt x="672" y="392"/>
                  </a:lnTo>
                  <a:lnTo>
                    <a:pt x="440" y="392"/>
                  </a:lnTo>
                  <a:lnTo>
                    <a:pt x="0" y="320"/>
                  </a:lnTo>
                  <a:lnTo>
                    <a:pt x="64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3" name="Oval 190"/>
            <p:cNvSpPr>
              <a:spLocks noChangeArrowheads="1"/>
            </p:cNvSpPr>
            <p:nvPr/>
          </p:nvSpPr>
          <p:spPr bwMode="auto">
            <a:xfrm>
              <a:off x="2648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4634" name="Oval 191"/>
            <p:cNvSpPr>
              <a:spLocks noChangeArrowheads="1"/>
            </p:cNvSpPr>
            <p:nvPr/>
          </p:nvSpPr>
          <p:spPr bwMode="auto">
            <a:xfrm>
              <a:off x="2752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4635" name="Oval 192"/>
            <p:cNvSpPr>
              <a:spLocks noChangeArrowheads="1"/>
            </p:cNvSpPr>
            <p:nvPr/>
          </p:nvSpPr>
          <p:spPr bwMode="auto">
            <a:xfrm>
              <a:off x="2848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4636" name="Oval 193"/>
            <p:cNvSpPr>
              <a:spLocks noChangeArrowheads="1"/>
            </p:cNvSpPr>
            <p:nvPr/>
          </p:nvSpPr>
          <p:spPr bwMode="auto">
            <a:xfrm>
              <a:off x="2960" y="3416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4637" name="Oval 194"/>
            <p:cNvSpPr>
              <a:spLocks noChangeArrowheads="1"/>
            </p:cNvSpPr>
            <p:nvPr/>
          </p:nvSpPr>
          <p:spPr bwMode="auto">
            <a:xfrm>
              <a:off x="2496" y="3400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9" name="Group 205"/>
          <p:cNvGrpSpPr>
            <a:grpSpLocks/>
          </p:cNvGrpSpPr>
          <p:nvPr/>
        </p:nvGrpSpPr>
        <p:grpSpPr bwMode="auto">
          <a:xfrm>
            <a:off x="4324350" y="2743200"/>
            <a:ext cx="2374900" cy="1355725"/>
            <a:chOff x="4084" y="1704"/>
            <a:chExt cx="1464" cy="822"/>
          </a:xfrm>
        </p:grpSpPr>
        <p:sp>
          <p:nvSpPr>
            <p:cNvPr id="24627" name="Freeform 199"/>
            <p:cNvSpPr>
              <a:spLocks/>
            </p:cNvSpPr>
            <p:nvPr/>
          </p:nvSpPr>
          <p:spPr bwMode="auto">
            <a:xfrm>
              <a:off x="4084" y="1704"/>
              <a:ext cx="1464" cy="822"/>
            </a:xfrm>
            <a:custGeom>
              <a:avLst/>
              <a:gdLst>
                <a:gd name="T0" fmla="*/ 0 w 1464"/>
                <a:gd name="T1" fmla="*/ 480 h 822"/>
                <a:gd name="T2" fmla="*/ 884 w 1464"/>
                <a:gd name="T3" fmla="*/ 0 h 822"/>
                <a:gd name="T4" fmla="*/ 984 w 1464"/>
                <a:gd name="T5" fmla="*/ 30 h 822"/>
                <a:gd name="T6" fmla="*/ 1128 w 1464"/>
                <a:gd name="T7" fmla="*/ 90 h 822"/>
                <a:gd name="T8" fmla="*/ 1260 w 1464"/>
                <a:gd name="T9" fmla="*/ 162 h 822"/>
                <a:gd name="T10" fmla="*/ 1380 w 1464"/>
                <a:gd name="T11" fmla="*/ 258 h 822"/>
                <a:gd name="T12" fmla="*/ 1440 w 1464"/>
                <a:gd name="T13" fmla="*/ 318 h 822"/>
                <a:gd name="T14" fmla="*/ 1464 w 1464"/>
                <a:gd name="T15" fmla="*/ 402 h 822"/>
                <a:gd name="T16" fmla="*/ 1464 w 1464"/>
                <a:gd name="T17" fmla="*/ 510 h 822"/>
                <a:gd name="T18" fmla="*/ 1416 w 1464"/>
                <a:gd name="T19" fmla="*/ 594 h 822"/>
                <a:gd name="T20" fmla="*/ 1356 w 1464"/>
                <a:gd name="T21" fmla="*/ 678 h 822"/>
                <a:gd name="T22" fmla="*/ 1272 w 1464"/>
                <a:gd name="T23" fmla="*/ 738 h 822"/>
                <a:gd name="T24" fmla="*/ 1212 w 1464"/>
                <a:gd name="T25" fmla="*/ 774 h 822"/>
                <a:gd name="T26" fmla="*/ 1140 w 1464"/>
                <a:gd name="T27" fmla="*/ 822 h 822"/>
                <a:gd name="T28" fmla="*/ 0 w 1464"/>
                <a:gd name="T29" fmla="*/ 468 h 8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64"/>
                <a:gd name="T46" fmla="*/ 0 h 822"/>
                <a:gd name="T47" fmla="*/ 1464 w 1464"/>
                <a:gd name="T48" fmla="*/ 822 h 8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64" h="822">
                  <a:moveTo>
                    <a:pt x="0" y="480"/>
                  </a:moveTo>
                  <a:lnTo>
                    <a:pt x="884" y="0"/>
                  </a:lnTo>
                  <a:lnTo>
                    <a:pt x="984" y="30"/>
                  </a:lnTo>
                  <a:lnTo>
                    <a:pt x="1128" y="90"/>
                  </a:lnTo>
                  <a:lnTo>
                    <a:pt x="1260" y="162"/>
                  </a:lnTo>
                  <a:lnTo>
                    <a:pt x="1380" y="258"/>
                  </a:lnTo>
                  <a:lnTo>
                    <a:pt x="1440" y="318"/>
                  </a:lnTo>
                  <a:lnTo>
                    <a:pt x="1464" y="402"/>
                  </a:lnTo>
                  <a:lnTo>
                    <a:pt x="1464" y="510"/>
                  </a:lnTo>
                  <a:lnTo>
                    <a:pt x="1416" y="594"/>
                  </a:lnTo>
                  <a:lnTo>
                    <a:pt x="1356" y="678"/>
                  </a:lnTo>
                  <a:lnTo>
                    <a:pt x="1272" y="738"/>
                  </a:lnTo>
                  <a:lnTo>
                    <a:pt x="1212" y="774"/>
                  </a:lnTo>
                  <a:lnTo>
                    <a:pt x="1140" y="822"/>
                  </a:lnTo>
                  <a:lnTo>
                    <a:pt x="0" y="468"/>
                  </a:ln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8" name="Freeform 160"/>
            <p:cNvSpPr>
              <a:spLocks/>
            </p:cNvSpPr>
            <p:nvPr/>
          </p:nvSpPr>
          <p:spPr bwMode="auto">
            <a:xfrm>
              <a:off x="5176" y="2176"/>
              <a:ext cx="112" cy="117"/>
            </a:xfrm>
            <a:custGeom>
              <a:avLst/>
              <a:gdLst>
                <a:gd name="T0" fmla="*/ 28 w 128"/>
                <a:gd name="T1" fmla="*/ 3 h 149"/>
                <a:gd name="T2" fmla="*/ 4 w 128"/>
                <a:gd name="T3" fmla="*/ 6 h 149"/>
                <a:gd name="T4" fmla="*/ 10 w 128"/>
                <a:gd name="T5" fmla="*/ 20 h 149"/>
                <a:gd name="T6" fmla="*/ 46 w 128"/>
                <a:gd name="T7" fmla="*/ 24 h 149"/>
                <a:gd name="T8" fmla="*/ 28 w 128"/>
                <a:gd name="T9" fmla="*/ 3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9" name="Freeform 162"/>
            <p:cNvSpPr>
              <a:spLocks/>
            </p:cNvSpPr>
            <p:nvPr/>
          </p:nvSpPr>
          <p:spPr bwMode="auto">
            <a:xfrm>
              <a:off x="5304" y="2144"/>
              <a:ext cx="128" cy="149"/>
            </a:xfrm>
            <a:custGeom>
              <a:avLst/>
              <a:gdLst>
                <a:gd name="T0" fmla="*/ 72 w 128"/>
                <a:gd name="T1" fmla="*/ 16 h 149"/>
                <a:gd name="T2" fmla="*/ 8 w 128"/>
                <a:gd name="T3" fmla="*/ 32 h 149"/>
                <a:gd name="T4" fmla="*/ 24 w 128"/>
                <a:gd name="T5" fmla="*/ 112 h 149"/>
                <a:gd name="T6" fmla="*/ 120 w 128"/>
                <a:gd name="T7" fmla="*/ 128 h 149"/>
                <a:gd name="T8" fmla="*/ 72 w 128"/>
                <a:gd name="T9" fmla="*/ 1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30" name="Freeform 159"/>
            <p:cNvSpPr>
              <a:spLocks/>
            </p:cNvSpPr>
            <p:nvPr/>
          </p:nvSpPr>
          <p:spPr bwMode="auto">
            <a:xfrm>
              <a:off x="5144" y="2032"/>
              <a:ext cx="112" cy="69"/>
            </a:xfrm>
            <a:custGeom>
              <a:avLst/>
              <a:gdLst>
                <a:gd name="T0" fmla="*/ 28 w 128"/>
                <a:gd name="T1" fmla="*/ 0 h 149"/>
                <a:gd name="T2" fmla="*/ 4 w 128"/>
                <a:gd name="T3" fmla="*/ 0 h 149"/>
                <a:gd name="T4" fmla="*/ 10 w 128"/>
                <a:gd name="T5" fmla="*/ 0 h 149"/>
                <a:gd name="T6" fmla="*/ 46 w 128"/>
                <a:gd name="T7" fmla="*/ 0 h 149"/>
                <a:gd name="T8" fmla="*/ 28 w 128"/>
                <a:gd name="T9" fmla="*/ 0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49"/>
                <a:gd name="T17" fmla="*/ 128 w 12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49">
                  <a:moveTo>
                    <a:pt x="72" y="16"/>
                  </a:moveTo>
                  <a:cubicBezTo>
                    <a:pt x="53" y="0"/>
                    <a:pt x="16" y="16"/>
                    <a:pt x="8" y="32"/>
                  </a:cubicBezTo>
                  <a:cubicBezTo>
                    <a:pt x="0" y="48"/>
                    <a:pt x="5" y="96"/>
                    <a:pt x="24" y="112"/>
                  </a:cubicBezTo>
                  <a:cubicBezTo>
                    <a:pt x="43" y="128"/>
                    <a:pt x="112" y="149"/>
                    <a:pt x="120" y="128"/>
                  </a:cubicBezTo>
                  <a:cubicBezTo>
                    <a:pt x="128" y="107"/>
                    <a:pt x="91" y="32"/>
                    <a:pt x="72" y="1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CC66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1062" name="Freeform 198"/>
          <p:cNvSpPr>
            <a:spLocks/>
          </p:cNvSpPr>
          <p:nvPr/>
        </p:nvSpPr>
        <p:spPr bwMode="auto">
          <a:xfrm>
            <a:off x="3009900" y="4838700"/>
            <a:ext cx="3232150" cy="1139825"/>
          </a:xfrm>
          <a:custGeom>
            <a:avLst/>
            <a:gdLst>
              <a:gd name="T0" fmla="*/ 2147483647 w 2036"/>
              <a:gd name="T1" fmla="*/ 2147483647 h 718"/>
              <a:gd name="T2" fmla="*/ 2147483647 w 2036"/>
              <a:gd name="T3" fmla="*/ 2147483647 h 718"/>
              <a:gd name="T4" fmla="*/ 2147483647 w 2036"/>
              <a:gd name="T5" fmla="*/ 2147483647 h 718"/>
              <a:gd name="T6" fmla="*/ 2147483647 w 2036"/>
              <a:gd name="T7" fmla="*/ 2147483647 h 718"/>
              <a:gd name="T8" fmla="*/ 2147483647 w 2036"/>
              <a:gd name="T9" fmla="*/ 2147483647 h 718"/>
              <a:gd name="T10" fmla="*/ 2147483647 w 2036"/>
              <a:gd name="T11" fmla="*/ 2147483647 h 718"/>
              <a:gd name="T12" fmla="*/ 2147483647 w 2036"/>
              <a:gd name="T13" fmla="*/ 2147483647 h 718"/>
              <a:gd name="T14" fmla="*/ 2147483647 w 2036"/>
              <a:gd name="T15" fmla="*/ 2147483647 h 718"/>
              <a:gd name="T16" fmla="*/ 2147483647 w 2036"/>
              <a:gd name="T17" fmla="*/ 2147483647 h 718"/>
              <a:gd name="T18" fmla="*/ 2147483647 w 2036"/>
              <a:gd name="T19" fmla="*/ 2147483647 h 718"/>
              <a:gd name="T20" fmla="*/ 2147483647 w 2036"/>
              <a:gd name="T21" fmla="*/ 2147483647 h 718"/>
              <a:gd name="T22" fmla="*/ 2147483647 w 2036"/>
              <a:gd name="T23" fmla="*/ 2147483647 h 718"/>
              <a:gd name="T24" fmla="*/ 2147483647 w 2036"/>
              <a:gd name="T25" fmla="*/ 0 h 718"/>
              <a:gd name="T26" fmla="*/ 2147483647 w 2036"/>
              <a:gd name="T27" fmla="*/ 2147483647 h 718"/>
              <a:gd name="T28" fmla="*/ 2147483647 w 2036"/>
              <a:gd name="T29" fmla="*/ 2147483647 h 718"/>
              <a:gd name="T30" fmla="*/ 2147483647 w 2036"/>
              <a:gd name="T31" fmla="*/ 2147483647 h 718"/>
              <a:gd name="T32" fmla="*/ 2147483647 w 2036"/>
              <a:gd name="T33" fmla="*/ 2147483647 h 718"/>
              <a:gd name="T34" fmla="*/ 2147483647 w 2036"/>
              <a:gd name="T35" fmla="*/ 2147483647 h 718"/>
              <a:gd name="T36" fmla="*/ 2147483647 w 2036"/>
              <a:gd name="T37" fmla="*/ 2147483647 h 718"/>
              <a:gd name="T38" fmla="*/ 2147483647 w 2036"/>
              <a:gd name="T39" fmla="*/ 2147483647 h 718"/>
              <a:gd name="T40" fmla="*/ 2147483647 w 2036"/>
              <a:gd name="T41" fmla="*/ 2147483647 h 718"/>
              <a:gd name="T42" fmla="*/ 2147483647 w 2036"/>
              <a:gd name="T43" fmla="*/ 2147483647 h 718"/>
              <a:gd name="T44" fmla="*/ 2147483647 w 2036"/>
              <a:gd name="T45" fmla="*/ 2147483647 h 718"/>
              <a:gd name="T46" fmla="*/ 2147483647 w 2036"/>
              <a:gd name="T47" fmla="*/ 2147483647 h 718"/>
              <a:gd name="T48" fmla="*/ 0 w 2036"/>
              <a:gd name="T49" fmla="*/ 2147483647 h 718"/>
              <a:gd name="T50" fmla="*/ 2147483647 w 2036"/>
              <a:gd name="T51" fmla="*/ 2147483647 h 71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036"/>
              <a:gd name="T79" fmla="*/ 0 h 718"/>
              <a:gd name="T80" fmla="*/ 2036 w 2036"/>
              <a:gd name="T81" fmla="*/ 718 h 71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036" h="718">
                <a:moveTo>
                  <a:pt x="16" y="112"/>
                </a:moveTo>
                <a:lnTo>
                  <a:pt x="144" y="144"/>
                </a:lnTo>
                <a:lnTo>
                  <a:pt x="336" y="176"/>
                </a:lnTo>
                <a:lnTo>
                  <a:pt x="496" y="192"/>
                </a:lnTo>
                <a:lnTo>
                  <a:pt x="672" y="208"/>
                </a:lnTo>
                <a:lnTo>
                  <a:pt x="832" y="208"/>
                </a:lnTo>
                <a:lnTo>
                  <a:pt x="992" y="208"/>
                </a:lnTo>
                <a:lnTo>
                  <a:pt x="1200" y="192"/>
                </a:lnTo>
                <a:lnTo>
                  <a:pt x="1376" y="176"/>
                </a:lnTo>
                <a:lnTo>
                  <a:pt x="1552" y="144"/>
                </a:lnTo>
                <a:lnTo>
                  <a:pt x="1712" y="112"/>
                </a:lnTo>
                <a:lnTo>
                  <a:pt x="1872" y="48"/>
                </a:lnTo>
                <a:lnTo>
                  <a:pt x="2032" y="0"/>
                </a:lnTo>
                <a:lnTo>
                  <a:pt x="2036" y="490"/>
                </a:lnTo>
                <a:lnTo>
                  <a:pt x="1892" y="550"/>
                </a:lnTo>
                <a:lnTo>
                  <a:pt x="1736" y="598"/>
                </a:lnTo>
                <a:lnTo>
                  <a:pt x="1536" y="650"/>
                </a:lnTo>
                <a:lnTo>
                  <a:pt x="1352" y="686"/>
                </a:lnTo>
                <a:lnTo>
                  <a:pt x="1148" y="702"/>
                </a:lnTo>
                <a:lnTo>
                  <a:pt x="908" y="710"/>
                </a:lnTo>
                <a:lnTo>
                  <a:pt x="680" y="718"/>
                </a:lnTo>
                <a:lnTo>
                  <a:pt x="352" y="688"/>
                </a:lnTo>
                <a:lnTo>
                  <a:pt x="192" y="656"/>
                </a:lnTo>
                <a:lnTo>
                  <a:pt x="92" y="646"/>
                </a:lnTo>
                <a:lnTo>
                  <a:pt x="0" y="608"/>
                </a:lnTo>
                <a:lnTo>
                  <a:pt x="16" y="112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0" name="Group 210"/>
          <p:cNvGrpSpPr>
            <a:grpSpLocks/>
          </p:cNvGrpSpPr>
          <p:nvPr/>
        </p:nvGrpSpPr>
        <p:grpSpPr bwMode="auto">
          <a:xfrm>
            <a:off x="3030538" y="3506788"/>
            <a:ext cx="3255962" cy="912812"/>
            <a:chOff x="3637" y="3289"/>
            <a:chExt cx="1971" cy="575"/>
          </a:xfrm>
        </p:grpSpPr>
        <p:sp>
          <p:nvSpPr>
            <p:cNvPr id="24622" name="Freeform 196"/>
            <p:cNvSpPr>
              <a:spLocks/>
            </p:cNvSpPr>
            <p:nvPr/>
          </p:nvSpPr>
          <p:spPr bwMode="auto">
            <a:xfrm>
              <a:off x="3637" y="3289"/>
              <a:ext cx="1971" cy="575"/>
            </a:xfrm>
            <a:custGeom>
              <a:avLst/>
              <a:gdLst>
                <a:gd name="T0" fmla="*/ 0 w 1971"/>
                <a:gd name="T1" fmla="*/ 563 h 559"/>
                <a:gd name="T2" fmla="*/ 852 w 1971"/>
                <a:gd name="T3" fmla="*/ 0 h 559"/>
                <a:gd name="T4" fmla="*/ 1971 w 1971"/>
                <a:gd name="T5" fmla="*/ 438 h 559"/>
                <a:gd name="T6" fmla="*/ 1779 w 1971"/>
                <a:gd name="T7" fmla="*/ 515 h 559"/>
                <a:gd name="T8" fmla="*/ 1539 w 1971"/>
                <a:gd name="T9" fmla="*/ 594 h 559"/>
                <a:gd name="T10" fmla="*/ 1380 w 1971"/>
                <a:gd name="T11" fmla="*/ 636 h 559"/>
                <a:gd name="T12" fmla="*/ 1158 w 1971"/>
                <a:gd name="T13" fmla="*/ 673 h 559"/>
                <a:gd name="T14" fmla="*/ 947 w 1971"/>
                <a:gd name="T15" fmla="*/ 661 h 559"/>
                <a:gd name="T16" fmla="*/ 691 w 1971"/>
                <a:gd name="T17" fmla="*/ 680 h 559"/>
                <a:gd name="T18" fmla="*/ 371 w 1971"/>
                <a:gd name="T19" fmla="*/ 652 h 559"/>
                <a:gd name="T20" fmla="*/ 198 w 1971"/>
                <a:gd name="T21" fmla="*/ 630 h 559"/>
                <a:gd name="T22" fmla="*/ 60 w 1971"/>
                <a:gd name="T23" fmla="*/ 585 h 559"/>
                <a:gd name="T24" fmla="*/ 0 w 1971"/>
                <a:gd name="T25" fmla="*/ 563 h 5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71"/>
                <a:gd name="T40" fmla="*/ 0 h 559"/>
                <a:gd name="T41" fmla="*/ 1971 w 1971"/>
                <a:gd name="T42" fmla="*/ 559 h 55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71" h="559">
                  <a:moveTo>
                    <a:pt x="0" y="462"/>
                  </a:moveTo>
                  <a:lnTo>
                    <a:pt x="852" y="0"/>
                  </a:lnTo>
                  <a:lnTo>
                    <a:pt x="1971" y="359"/>
                  </a:lnTo>
                  <a:lnTo>
                    <a:pt x="1779" y="423"/>
                  </a:lnTo>
                  <a:lnTo>
                    <a:pt x="1539" y="487"/>
                  </a:lnTo>
                  <a:lnTo>
                    <a:pt x="1380" y="522"/>
                  </a:lnTo>
                  <a:lnTo>
                    <a:pt x="1158" y="552"/>
                  </a:lnTo>
                  <a:lnTo>
                    <a:pt x="947" y="543"/>
                  </a:lnTo>
                  <a:lnTo>
                    <a:pt x="691" y="559"/>
                  </a:lnTo>
                  <a:lnTo>
                    <a:pt x="371" y="535"/>
                  </a:lnTo>
                  <a:lnTo>
                    <a:pt x="198" y="516"/>
                  </a:lnTo>
                  <a:lnTo>
                    <a:pt x="60" y="480"/>
                  </a:lnTo>
                  <a:lnTo>
                    <a:pt x="0" y="462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FFFF00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" name="Group 209"/>
            <p:cNvGrpSpPr>
              <a:grpSpLocks/>
            </p:cNvGrpSpPr>
            <p:nvPr/>
          </p:nvGrpSpPr>
          <p:grpSpPr bwMode="auto">
            <a:xfrm>
              <a:off x="4019" y="3451"/>
              <a:ext cx="346" cy="282"/>
              <a:chOff x="4019" y="3451"/>
              <a:chExt cx="346" cy="282"/>
            </a:xfrm>
          </p:grpSpPr>
          <p:sp>
            <p:nvSpPr>
              <p:cNvPr id="24624" name="Freeform 206"/>
              <p:cNvSpPr>
                <a:spLocks/>
              </p:cNvSpPr>
              <p:nvPr/>
            </p:nvSpPr>
            <p:spPr bwMode="auto">
              <a:xfrm>
                <a:off x="4019" y="3627"/>
                <a:ext cx="90" cy="106"/>
              </a:xfrm>
              <a:custGeom>
                <a:avLst/>
                <a:gdLst>
                  <a:gd name="T0" fmla="*/ 1 w 154"/>
                  <a:gd name="T1" fmla="*/ 1 h 186"/>
                  <a:gd name="T2" fmla="*/ 1 w 154"/>
                  <a:gd name="T3" fmla="*/ 3 h 186"/>
                  <a:gd name="T4" fmla="*/ 3 w 154"/>
                  <a:gd name="T5" fmla="*/ 3 h 186"/>
                  <a:gd name="T6" fmla="*/ 2 w 154"/>
                  <a:gd name="T7" fmla="*/ 2 h 186"/>
                  <a:gd name="T8" fmla="*/ 1 w 154"/>
                  <a:gd name="T9" fmla="*/ 1 h 1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4"/>
                  <a:gd name="T16" fmla="*/ 0 h 186"/>
                  <a:gd name="T17" fmla="*/ 154 w 154"/>
                  <a:gd name="T18" fmla="*/ 186 h 1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4" h="186">
                    <a:moveTo>
                      <a:pt x="61" y="5"/>
                    </a:moveTo>
                    <a:cubicBezTo>
                      <a:pt x="48" y="10"/>
                      <a:pt x="0" y="104"/>
                      <a:pt x="13" y="133"/>
                    </a:cubicBezTo>
                    <a:cubicBezTo>
                      <a:pt x="26" y="162"/>
                      <a:pt x="128" y="186"/>
                      <a:pt x="141" y="181"/>
                    </a:cubicBezTo>
                    <a:cubicBezTo>
                      <a:pt x="154" y="176"/>
                      <a:pt x="109" y="127"/>
                      <a:pt x="93" y="101"/>
                    </a:cubicBezTo>
                    <a:cubicBezTo>
                      <a:pt x="77" y="75"/>
                      <a:pt x="74" y="0"/>
                      <a:pt x="61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900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25" name="Freeform 207"/>
              <p:cNvSpPr>
                <a:spLocks/>
              </p:cNvSpPr>
              <p:nvPr/>
            </p:nvSpPr>
            <p:spPr bwMode="auto">
              <a:xfrm>
                <a:off x="4275" y="3451"/>
                <a:ext cx="90" cy="106"/>
              </a:xfrm>
              <a:custGeom>
                <a:avLst/>
                <a:gdLst>
                  <a:gd name="T0" fmla="*/ 1 w 154"/>
                  <a:gd name="T1" fmla="*/ 1 h 186"/>
                  <a:gd name="T2" fmla="*/ 1 w 154"/>
                  <a:gd name="T3" fmla="*/ 3 h 186"/>
                  <a:gd name="T4" fmla="*/ 3 w 154"/>
                  <a:gd name="T5" fmla="*/ 3 h 186"/>
                  <a:gd name="T6" fmla="*/ 2 w 154"/>
                  <a:gd name="T7" fmla="*/ 2 h 186"/>
                  <a:gd name="T8" fmla="*/ 1 w 154"/>
                  <a:gd name="T9" fmla="*/ 1 h 1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4"/>
                  <a:gd name="T16" fmla="*/ 0 h 186"/>
                  <a:gd name="T17" fmla="*/ 154 w 154"/>
                  <a:gd name="T18" fmla="*/ 186 h 1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4" h="186">
                    <a:moveTo>
                      <a:pt x="61" y="5"/>
                    </a:moveTo>
                    <a:cubicBezTo>
                      <a:pt x="48" y="10"/>
                      <a:pt x="0" y="104"/>
                      <a:pt x="13" y="133"/>
                    </a:cubicBezTo>
                    <a:cubicBezTo>
                      <a:pt x="26" y="162"/>
                      <a:pt x="128" y="186"/>
                      <a:pt x="141" y="181"/>
                    </a:cubicBezTo>
                    <a:cubicBezTo>
                      <a:pt x="154" y="176"/>
                      <a:pt x="109" y="127"/>
                      <a:pt x="93" y="101"/>
                    </a:cubicBezTo>
                    <a:cubicBezTo>
                      <a:pt x="77" y="75"/>
                      <a:pt x="74" y="0"/>
                      <a:pt x="61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900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26" name="Freeform 208"/>
              <p:cNvSpPr>
                <a:spLocks/>
              </p:cNvSpPr>
              <p:nvPr/>
            </p:nvSpPr>
            <p:spPr bwMode="auto">
              <a:xfrm flipH="1">
                <a:off x="4179" y="3579"/>
                <a:ext cx="90" cy="106"/>
              </a:xfrm>
              <a:custGeom>
                <a:avLst/>
                <a:gdLst>
                  <a:gd name="T0" fmla="*/ 1 w 154"/>
                  <a:gd name="T1" fmla="*/ 1 h 186"/>
                  <a:gd name="T2" fmla="*/ 1 w 154"/>
                  <a:gd name="T3" fmla="*/ 3 h 186"/>
                  <a:gd name="T4" fmla="*/ 3 w 154"/>
                  <a:gd name="T5" fmla="*/ 3 h 186"/>
                  <a:gd name="T6" fmla="*/ 2 w 154"/>
                  <a:gd name="T7" fmla="*/ 2 h 186"/>
                  <a:gd name="T8" fmla="*/ 1 w 154"/>
                  <a:gd name="T9" fmla="*/ 1 h 1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4"/>
                  <a:gd name="T16" fmla="*/ 0 h 186"/>
                  <a:gd name="T17" fmla="*/ 154 w 154"/>
                  <a:gd name="T18" fmla="*/ 186 h 1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4" h="186">
                    <a:moveTo>
                      <a:pt x="61" y="5"/>
                    </a:moveTo>
                    <a:cubicBezTo>
                      <a:pt x="48" y="10"/>
                      <a:pt x="0" y="104"/>
                      <a:pt x="13" y="133"/>
                    </a:cubicBezTo>
                    <a:cubicBezTo>
                      <a:pt x="26" y="162"/>
                      <a:pt x="128" y="186"/>
                      <a:pt x="141" y="181"/>
                    </a:cubicBezTo>
                    <a:cubicBezTo>
                      <a:pt x="154" y="176"/>
                      <a:pt x="109" y="127"/>
                      <a:pt x="93" y="101"/>
                    </a:cubicBezTo>
                    <a:cubicBezTo>
                      <a:pt x="77" y="75"/>
                      <a:pt x="74" y="0"/>
                      <a:pt x="61" y="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900"/>
                  </a:gs>
                  <a:gs pos="100000">
                    <a:srgbClr val="CC66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2" name="Group 163"/>
          <p:cNvGrpSpPr>
            <a:grpSpLocks/>
          </p:cNvGrpSpPr>
          <p:nvPr/>
        </p:nvGrpSpPr>
        <p:grpSpPr bwMode="auto">
          <a:xfrm>
            <a:off x="3060700" y="2743200"/>
            <a:ext cx="2794000" cy="3086100"/>
            <a:chOff x="1904" y="1776"/>
            <a:chExt cx="1760" cy="1944"/>
          </a:xfrm>
        </p:grpSpPr>
        <p:sp>
          <p:nvSpPr>
            <p:cNvPr id="24620" name="Line 164"/>
            <p:cNvSpPr>
              <a:spLocks noChangeShapeType="1"/>
            </p:cNvSpPr>
            <p:nvPr/>
          </p:nvSpPr>
          <p:spPr bwMode="auto">
            <a:xfrm flipV="1">
              <a:off x="1912" y="1776"/>
              <a:ext cx="1752" cy="944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21" name="Line 165"/>
            <p:cNvSpPr>
              <a:spLocks noChangeShapeType="1"/>
            </p:cNvSpPr>
            <p:nvPr/>
          </p:nvSpPr>
          <p:spPr bwMode="auto">
            <a:xfrm>
              <a:off x="1904" y="2720"/>
              <a:ext cx="8" cy="100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Group 170"/>
          <p:cNvGrpSpPr>
            <a:grpSpLocks/>
          </p:cNvGrpSpPr>
          <p:nvPr/>
        </p:nvGrpSpPr>
        <p:grpSpPr bwMode="auto">
          <a:xfrm rot="3044272">
            <a:off x="2003425" y="4630738"/>
            <a:ext cx="5692775" cy="1978025"/>
            <a:chOff x="742" y="2429"/>
            <a:chExt cx="3586" cy="1246"/>
          </a:xfrm>
        </p:grpSpPr>
        <p:sp>
          <p:nvSpPr>
            <p:cNvPr id="24612" name="Freeform 171"/>
            <p:cNvSpPr>
              <a:spLocks/>
            </p:cNvSpPr>
            <p:nvPr/>
          </p:nvSpPr>
          <p:spPr bwMode="auto">
            <a:xfrm rot="19972800" flipV="1">
              <a:off x="742" y="2950"/>
              <a:ext cx="3586" cy="725"/>
            </a:xfrm>
            <a:custGeom>
              <a:avLst/>
              <a:gdLst>
                <a:gd name="T0" fmla="*/ 90 w 3586"/>
                <a:gd name="T1" fmla="*/ 13 h 725"/>
                <a:gd name="T2" fmla="*/ 2402 w 3586"/>
                <a:gd name="T3" fmla="*/ 381 h 725"/>
                <a:gd name="T4" fmla="*/ 2394 w 3586"/>
                <a:gd name="T5" fmla="*/ 333 h 725"/>
                <a:gd name="T6" fmla="*/ 3490 w 3586"/>
                <a:gd name="T7" fmla="*/ 397 h 725"/>
                <a:gd name="T8" fmla="*/ 3586 w 3586"/>
                <a:gd name="T9" fmla="*/ 533 h 725"/>
                <a:gd name="T10" fmla="*/ 3514 w 3586"/>
                <a:gd name="T11" fmla="*/ 669 h 725"/>
                <a:gd name="T12" fmla="*/ 3202 w 3586"/>
                <a:gd name="T13" fmla="*/ 701 h 725"/>
                <a:gd name="T14" fmla="*/ 3002 w 3586"/>
                <a:gd name="T15" fmla="*/ 725 h 725"/>
                <a:gd name="T16" fmla="*/ 2794 w 3586"/>
                <a:gd name="T17" fmla="*/ 725 h 725"/>
                <a:gd name="T18" fmla="*/ 2322 w 3586"/>
                <a:gd name="T19" fmla="*/ 653 h 725"/>
                <a:gd name="T20" fmla="*/ 2402 w 3586"/>
                <a:gd name="T21" fmla="*/ 333 h 725"/>
                <a:gd name="T22" fmla="*/ 2338 w 3586"/>
                <a:gd name="T23" fmla="*/ 589 h 725"/>
                <a:gd name="T24" fmla="*/ 2034 w 3586"/>
                <a:gd name="T25" fmla="*/ 581 h 725"/>
                <a:gd name="T26" fmla="*/ 1858 w 3586"/>
                <a:gd name="T27" fmla="*/ 581 h 725"/>
                <a:gd name="T28" fmla="*/ 1298 w 3586"/>
                <a:gd name="T29" fmla="*/ 533 h 725"/>
                <a:gd name="T30" fmla="*/ 954 w 3586"/>
                <a:gd name="T31" fmla="*/ 461 h 725"/>
                <a:gd name="T32" fmla="*/ 714 w 3586"/>
                <a:gd name="T33" fmla="*/ 365 h 725"/>
                <a:gd name="T34" fmla="*/ 426 w 3586"/>
                <a:gd name="T35" fmla="*/ 264 h 725"/>
                <a:gd name="T36" fmla="*/ 438 w 3586"/>
                <a:gd name="T37" fmla="*/ 216 h 725"/>
                <a:gd name="T38" fmla="*/ 396 w 3586"/>
                <a:gd name="T39" fmla="*/ 252 h 725"/>
                <a:gd name="T40" fmla="*/ 414 w 3586"/>
                <a:gd name="T41" fmla="*/ 195 h 725"/>
                <a:gd name="T42" fmla="*/ 369 w 3586"/>
                <a:gd name="T43" fmla="*/ 240 h 725"/>
                <a:gd name="T44" fmla="*/ 390 w 3586"/>
                <a:gd name="T45" fmla="*/ 186 h 725"/>
                <a:gd name="T46" fmla="*/ 336 w 3586"/>
                <a:gd name="T47" fmla="*/ 222 h 725"/>
                <a:gd name="T48" fmla="*/ 348 w 3586"/>
                <a:gd name="T49" fmla="*/ 174 h 725"/>
                <a:gd name="T50" fmla="*/ 306 w 3586"/>
                <a:gd name="T51" fmla="*/ 210 h 725"/>
                <a:gd name="T52" fmla="*/ 306 w 3586"/>
                <a:gd name="T53" fmla="*/ 165 h 725"/>
                <a:gd name="T54" fmla="*/ 273 w 3586"/>
                <a:gd name="T55" fmla="*/ 198 h 725"/>
                <a:gd name="T56" fmla="*/ 273 w 3586"/>
                <a:gd name="T57" fmla="*/ 153 h 725"/>
                <a:gd name="T58" fmla="*/ 237 w 3586"/>
                <a:gd name="T59" fmla="*/ 186 h 725"/>
                <a:gd name="T60" fmla="*/ 240 w 3586"/>
                <a:gd name="T61" fmla="*/ 141 h 725"/>
                <a:gd name="T62" fmla="*/ 204 w 3586"/>
                <a:gd name="T63" fmla="*/ 165 h 725"/>
                <a:gd name="T64" fmla="*/ 207 w 3586"/>
                <a:gd name="T65" fmla="*/ 126 h 725"/>
                <a:gd name="T66" fmla="*/ 171 w 3586"/>
                <a:gd name="T67" fmla="*/ 153 h 725"/>
                <a:gd name="T68" fmla="*/ 171 w 3586"/>
                <a:gd name="T69" fmla="*/ 108 h 725"/>
                <a:gd name="T70" fmla="*/ 135 w 3586"/>
                <a:gd name="T71" fmla="*/ 129 h 725"/>
                <a:gd name="T72" fmla="*/ 132 w 3586"/>
                <a:gd name="T73" fmla="*/ 84 h 725"/>
                <a:gd name="T74" fmla="*/ 108 w 3586"/>
                <a:gd name="T75" fmla="*/ 117 h 725"/>
                <a:gd name="T76" fmla="*/ 108 w 3586"/>
                <a:gd name="T77" fmla="*/ 72 h 725"/>
                <a:gd name="T78" fmla="*/ 69 w 3586"/>
                <a:gd name="T79" fmla="*/ 99 h 725"/>
                <a:gd name="T80" fmla="*/ 84 w 3586"/>
                <a:gd name="T81" fmla="*/ 54 h 725"/>
                <a:gd name="T82" fmla="*/ 30 w 3586"/>
                <a:gd name="T83" fmla="*/ 75 h 725"/>
                <a:gd name="T84" fmla="*/ 60 w 3586"/>
                <a:gd name="T85" fmla="*/ 45 h 725"/>
                <a:gd name="T86" fmla="*/ 15 w 3586"/>
                <a:gd name="T87" fmla="*/ 48 h 725"/>
                <a:gd name="T88" fmla="*/ 57 w 3586"/>
                <a:gd name="T89" fmla="*/ 27 h 725"/>
                <a:gd name="T90" fmla="*/ 0 w 3586"/>
                <a:gd name="T91" fmla="*/ 0 h 725"/>
                <a:gd name="T92" fmla="*/ 90 w 3586"/>
                <a:gd name="T93" fmla="*/ 13 h 7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86"/>
                <a:gd name="T142" fmla="*/ 0 h 725"/>
                <a:gd name="T143" fmla="*/ 3586 w 3586"/>
                <a:gd name="T144" fmla="*/ 725 h 7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86" h="725">
                  <a:moveTo>
                    <a:pt x="90" y="13"/>
                  </a:moveTo>
                  <a:lnTo>
                    <a:pt x="2402" y="381"/>
                  </a:lnTo>
                  <a:lnTo>
                    <a:pt x="2394" y="333"/>
                  </a:lnTo>
                  <a:lnTo>
                    <a:pt x="3490" y="397"/>
                  </a:lnTo>
                  <a:lnTo>
                    <a:pt x="3586" y="533"/>
                  </a:lnTo>
                  <a:lnTo>
                    <a:pt x="3514" y="669"/>
                  </a:lnTo>
                  <a:lnTo>
                    <a:pt x="3202" y="701"/>
                  </a:lnTo>
                  <a:lnTo>
                    <a:pt x="3002" y="725"/>
                  </a:lnTo>
                  <a:lnTo>
                    <a:pt x="2794" y="725"/>
                  </a:lnTo>
                  <a:lnTo>
                    <a:pt x="2322" y="653"/>
                  </a:lnTo>
                  <a:lnTo>
                    <a:pt x="2402" y="333"/>
                  </a:lnTo>
                  <a:lnTo>
                    <a:pt x="2338" y="589"/>
                  </a:lnTo>
                  <a:lnTo>
                    <a:pt x="2034" y="581"/>
                  </a:lnTo>
                  <a:lnTo>
                    <a:pt x="1858" y="581"/>
                  </a:lnTo>
                  <a:lnTo>
                    <a:pt x="1298" y="533"/>
                  </a:lnTo>
                  <a:lnTo>
                    <a:pt x="954" y="461"/>
                  </a:lnTo>
                  <a:lnTo>
                    <a:pt x="714" y="365"/>
                  </a:lnTo>
                  <a:lnTo>
                    <a:pt x="426" y="264"/>
                  </a:lnTo>
                  <a:lnTo>
                    <a:pt x="438" y="216"/>
                  </a:lnTo>
                  <a:lnTo>
                    <a:pt x="396" y="252"/>
                  </a:lnTo>
                  <a:lnTo>
                    <a:pt x="414" y="195"/>
                  </a:lnTo>
                  <a:lnTo>
                    <a:pt x="369" y="240"/>
                  </a:lnTo>
                  <a:lnTo>
                    <a:pt x="390" y="186"/>
                  </a:lnTo>
                  <a:lnTo>
                    <a:pt x="336" y="222"/>
                  </a:lnTo>
                  <a:lnTo>
                    <a:pt x="348" y="174"/>
                  </a:lnTo>
                  <a:lnTo>
                    <a:pt x="306" y="210"/>
                  </a:lnTo>
                  <a:lnTo>
                    <a:pt x="306" y="165"/>
                  </a:lnTo>
                  <a:lnTo>
                    <a:pt x="273" y="198"/>
                  </a:lnTo>
                  <a:lnTo>
                    <a:pt x="273" y="153"/>
                  </a:lnTo>
                  <a:lnTo>
                    <a:pt x="237" y="186"/>
                  </a:lnTo>
                  <a:lnTo>
                    <a:pt x="240" y="141"/>
                  </a:lnTo>
                  <a:lnTo>
                    <a:pt x="204" y="165"/>
                  </a:lnTo>
                  <a:lnTo>
                    <a:pt x="207" y="126"/>
                  </a:lnTo>
                  <a:lnTo>
                    <a:pt x="171" y="153"/>
                  </a:lnTo>
                  <a:lnTo>
                    <a:pt x="171" y="108"/>
                  </a:lnTo>
                  <a:lnTo>
                    <a:pt x="135" y="129"/>
                  </a:lnTo>
                  <a:lnTo>
                    <a:pt x="132" y="84"/>
                  </a:lnTo>
                  <a:lnTo>
                    <a:pt x="108" y="117"/>
                  </a:lnTo>
                  <a:lnTo>
                    <a:pt x="108" y="72"/>
                  </a:lnTo>
                  <a:lnTo>
                    <a:pt x="69" y="99"/>
                  </a:lnTo>
                  <a:lnTo>
                    <a:pt x="84" y="54"/>
                  </a:lnTo>
                  <a:lnTo>
                    <a:pt x="30" y="75"/>
                  </a:lnTo>
                  <a:lnTo>
                    <a:pt x="60" y="45"/>
                  </a:lnTo>
                  <a:lnTo>
                    <a:pt x="15" y="48"/>
                  </a:lnTo>
                  <a:lnTo>
                    <a:pt x="57" y="27"/>
                  </a:lnTo>
                  <a:lnTo>
                    <a:pt x="0" y="0"/>
                  </a:lnTo>
                  <a:lnTo>
                    <a:pt x="90" y="13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" name="Group 172"/>
            <p:cNvGrpSpPr>
              <a:grpSpLocks/>
            </p:cNvGrpSpPr>
            <p:nvPr/>
          </p:nvGrpSpPr>
          <p:grpSpPr bwMode="auto">
            <a:xfrm>
              <a:off x="2847" y="2429"/>
              <a:ext cx="1268" cy="411"/>
              <a:chOff x="3007" y="2733"/>
              <a:chExt cx="1268" cy="411"/>
            </a:xfrm>
          </p:grpSpPr>
          <p:sp>
            <p:nvSpPr>
              <p:cNvPr id="24614" name="Freeform 173" descr="Дуб"/>
              <p:cNvSpPr>
                <a:spLocks/>
              </p:cNvSpPr>
              <p:nvPr/>
            </p:nvSpPr>
            <p:spPr bwMode="auto">
              <a:xfrm rot="19972800" flipV="1">
                <a:off x="3019" y="2733"/>
                <a:ext cx="1256" cy="392"/>
              </a:xfrm>
              <a:custGeom>
                <a:avLst/>
                <a:gdLst>
                  <a:gd name="T0" fmla="*/ 64 w 1256"/>
                  <a:gd name="T1" fmla="*/ 0 h 392"/>
                  <a:gd name="T2" fmla="*/ 1152 w 1256"/>
                  <a:gd name="T3" fmla="*/ 56 h 392"/>
                  <a:gd name="T4" fmla="*/ 1256 w 1256"/>
                  <a:gd name="T5" fmla="*/ 208 h 392"/>
                  <a:gd name="T6" fmla="*/ 1192 w 1256"/>
                  <a:gd name="T7" fmla="*/ 352 h 392"/>
                  <a:gd name="T8" fmla="*/ 672 w 1256"/>
                  <a:gd name="T9" fmla="*/ 392 h 392"/>
                  <a:gd name="T10" fmla="*/ 440 w 1256"/>
                  <a:gd name="T11" fmla="*/ 392 h 392"/>
                  <a:gd name="T12" fmla="*/ 0 w 1256"/>
                  <a:gd name="T13" fmla="*/ 320 h 392"/>
                  <a:gd name="T14" fmla="*/ 64 w 1256"/>
                  <a:gd name="T15" fmla="*/ 0 h 3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56"/>
                  <a:gd name="T25" fmla="*/ 0 h 392"/>
                  <a:gd name="T26" fmla="*/ 1256 w 1256"/>
                  <a:gd name="T27" fmla="*/ 392 h 39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56" h="392">
                    <a:moveTo>
                      <a:pt x="64" y="0"/>
                    </a:moveTo>
                    <a:lnTo>
                      <a:pt x="1152" y="56"/>
                    </a:lnTo>
                    <a:lnTo>
                      <a:pt x="1256" y="208"/>
                    </a:lnTo>
                    <a:lnTo>
                      <a:pt x="1192" y="352"/>
                    </a:lnTo>
                    <a:lnTo>
                      <a:pt x="672" y="392"/>
                    </a:lnTo>
                    <a:lnTo>
                      <a:pt x="440" y="392"/>
                    </a:lnTo>
                    <a:lnTo>
                      <a:pt x="0" y="320"/>
                    </a:lnTo>
                    <a:lnTo>
                      <a:pt x="64" y="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15" name="Oval 174"/>
              <p:cNvSpPr>
                <a:spLocks noChangeArrowheads="1"/>
              </p:cNvSpPr>
              <p:nvPr/>
            </p:nvSpPr>
            <p:spPr bwMode="auto">
              <a:xfrm rot="-1627200">
                <a:off x="3146" y="3042"/>
                <a:ext cx="27" cy="40"/>
              </a:xfrm>
              <a:prstGeom prst="ellipse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4616" name="Oval 175"/>
              <p:cNvSpPr>
                <a:spLocks noChangeArrowheads="1"/>
              </p:cNvSpPr>
              <p:nvPr/>
            </p:nvSpPr>
            <p:spPr bwMode="auto">
              <a:xfrm rot="-1627200">
                <a:off x="3239" y="2994"/>
                <a:ext cx="27" cy="40"/>
              </a:xfrm>
              <a:prstGeom prst="ellipse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4617" name="Oval 176"/>
              <p:cNvSpPr>
                <a:spLocks noChangeArrowheads="1"/>
              </p:cNvSpPr>
              <p:nvPr/>
            </p:nvSpPr>
            <p:spPr bwMode="auto">
              <a:xfrm rot="-1627200">
                <a:off x="3324" y="2951"/>
                <a:ext cx="27" cy="40"/>
              </a:xfrm>
              <a:prstGeom prst="ellipse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4618" name="Oval 177"/>
              <p:cNvSpPr>
                <a:spLocks noChangeArrowheads="1"/>
              </p:cNvSpPr>
              <p:nvPr/>
            </p:nvSpPr>
            <p:spPr bwMode="auto">
              <a:xfrm rot="-1627200">
                <a:off x="3427" y="2907"/>
                <a:ext cx="27" cy="40"/>
              </a:xfrm>
              <a:prstGeom prst="ellipse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4619" name="Oval 178"/>
              <p:cNvSpPr>
                <a:spLocks noChangeArrowheads="1"/>
              </p:cNvSpPr>
              <p:nvPr/>
            </p:nvSpPr>
            <p:spPr bwMode="auto">
              <a:xfrm rot="-1627200">
                <a:off x="3007" y="3104"/>
                <a:ext cx="27" cy="40"/>
              </a:xfrm>
              <a:prstGeom prst="ellipse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</p:grpSp>
      <p:sp>
        <p:nvSpPr>
          <p:cNvPr id="421061" name="Freeform 197"/>
          <p:cNvSpPr>
            <a:spLocks/>
          </p:cNvSpPr>
          <p:nvPr/>
        </p:nvSpPr>
        <p:spPr bwMode="auto">
          <a:xfrm>
            <a:off x="3073400" y="4095750"/>
            <a:ext cx="3146425" cy="1120775"/>
          </a:xfrm>
          <a:custGeom>
            <a:avLst/>
            <a:gdLst>
              <a:gd name="T0" fmla="*/ 0 w 1964"/>
              <a:gd name="T1" fmla="*/ 2147483647 h 706"/>
              <a:gd name="T2" fmla="*/ 2147483647 w 1964"/>
              <a:gd name="T3" fmla="*/ 2147483647 h 706"/>
              <a:gd name="T4" fmla="*/ 2147483647 w 1964"/>
              <a:gd name="T5" fmla="*/ 2147483647 h 706"/>
              <a:gd name="T6" fmla="*/ 2147483647 w 1964"/>
              <a:gd name="T7" fmla="*/ 2147483647 h 706"/>
              <a:gd name="T8" fmla="*/ 2147483647 w 1964"/>
              <a:gd name="T9" fmla="*/ 2147483647 h 706"/>
              <a:gd name="T10" fmla="*/ 2147483647 w 1964"/>
              <a:gd name="T11" fmla="*/ 2147483647 h 706"/>
              <a:gd name="T12" fmla="*/ 2147483647 w 1964"/>
              <a:gd name="T13" fmla="*/ 2147483647 h 706"/>
              <a:gd name="T14" fmla="*/ 2147483647 w 1964"/>
              <a:gd name="T15" fmla="*/ 2147483647 h 706"/>
              <a:gd name="T16" fmla="*/ 2147483647 w 1964"/>
              <a:gd name="T17" fmla="*/ 2147483647 h 706"/>
              <a:gd name="T18" fmla="*/ 2147483647 w 1964"/>
              <a:gd name="T19" fmla="*/ 2147483647 h 706"/>
              <a:gd name="T20" fmla="*/ 2147483647 w 1964"/>
              <a:gd name="T21" fmla="*/ 2147483647 h 706"/>
              <a:gd name="T22" fmla="*/ 2147483647 w 1964"/>
              <a:gd name="T23" fmla="*/ 2147483647 h 706"/>
              <a:gd name="T24" fmla="*/ 2147483647 w 1964"/>
              <a:gd name="T25" fmla="*/ 0 h 706"/>
              <a:gd name="T26" fmla="*/ 2147483647 w 1964"/>
              <a:gd name="T27" fmla="*/ 2147483647 h 706"/>
              <a:gd name="T28" fmla="*/ 2147483647 w 1964"/>
              <a:gd name="T29" fmla="*/ 2147483647 h 706"/>
              <a:gd name="T30" fmla="*/ 2147483647 w 1964"/>
              <a:gd name="T31" fmla="*/ 2147483647 h 706"/>
              <a:gd name="T32" fmla="*/ 2147483647 w 1964"/>
              <a:gd name="T33" fmla="*/ 2147483647 h 706"/>
              <a:gd name="T34" fmla="*/ 2147483647 w 1964"/>
              <a:gd name="T35" fmla="*/ 2147483647 h 706"/>
              <a:gd name="T36" fmla="*/ 2147483647 w 1964"/>
              <a:gd name="T37" fmla="*/ 2147483647 h 706"/>
              <a:gd name="T38" fmla="*/ 2147483647 w 1964"/>
              <a:gd name="T39" fmla="*/ 2147483647 h 706"/>
              <a:gd name="T40" fmla="*/ 2147483647 w 1964"/>
              <a:gd name="T41" fmla="*/ 2147483647 h 706"/>
              <a:gd name="T42" fmla="*/ 2147483647 w 1964"/>
              <a:gd name="T43" fmla="*/ 2147483647 h 706"/>
              <a:gd name="T44" fmla="*/ 2147483647 w 1964"/>
              <a:gd name="T45" fmla="*/ 2147483647 h 706"/>
              <a:gd name="T46" fmla="*/ 2147483647 w 1964"/>
              <a:gd name="T47" fmla="*/ 2147483647 h 706"/>
              <a:gd name="T48" fmla="*/ 2147483647 w 1964"/>
              <a:gd name="T49" fmla="*/ 2147483647 h 706"/>
              <a:gd name="T50" fmla="*/ 0 w 1964"/>
              <a:gd name="T51" fmla="*/ 2147483647 h 70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964"/>
              <a:gd name="T79" fmla="*/ 0 h 706"/>
              <a:gd name="T80" fmla="*/ 1964 w 1964"/>
              <a:gd name="T81" fmla="*/ 706 h 70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964" h="706">
                <a:moveTo>
                  <a:pt x="0" y="116"/>
                </a:moveTo>
                <a:lnTo>
                  <a:pt x="134" y="144"/>
                </a:lnTo>
                <a:lnTo>
                  <a:pt x="302" y="174"/>
                </a:lnTo>
                <a:lnTo>
                  <a:pt x="472" y="180"/>
                </a:lnTo>
                <a:lnTo>
                  <a:pt x="643" y="196"/>
                </a:lnTo>
                <a:lnTo>
                  <a:pt x="806" y="198"/>
                </a:lnTo>
                <a:lnTo>
                  <a:pt x="962" y="192"/>
                </a:lnTo>
                <a:lnTo>
                  <a:pt x="1154" y="180"/>
                </a:lnTo>
                <a:lnTo>
                  <a:pt x="1325" y="164"/>
                </a:lnTo>
                <a:lnTo>
                  <a:pt x="1495" y="132"/>
                </a:lnTo>
                <a:lnTo>
                  <a:pt x="1650" y="100"/>
                </a:lnTo>
                <a:lnTo>
                  <a:pt x="1802" y="60"/>
                </a:lnTo>
                <a:lnTo>
                  <a:pt x="1958" y="0"/>
                </a:lnTo>
                <a:lnTo>
                  <a:pt x="1964" y="478"/>
                </a:lnTo>
                <a:lnTo>
                  <a:pt x="1825" y="538"/>
                </a:lnTo>
                <a:lnTo>
                  <a:pt x="1673" y="586"/>
                </a:lnTo>
                <a:lnTo>
                  <a:pt x="1480" y="638"/>
                </a:lnTo>
                <a:lnTo>
                  <a:pt x="1302" y="674"/>
                </a:lnTo>
                <a:lnTo>
                  <a:pt x="1104" y="690"/>
                </a:lnTo>
                <a:lnTo>
                  <a:pt x="871" y="698"/>
                </a:lnTo>
                <a:lnTo>
                  <a:pt x="651" y="706"/>
                </a:lnTo>
                <a:lnTo>
                  <a:pt x="333" y="676"/>
                </a:lnTo>
                <a:lnTo>
                  <a:pt x="178" y="644"/>
                </a:lnTo>
                <a:lnTo>
                  <a:pt x="81" y="634"/>
                </a:lnTo>
                <a:lnTo>
                  <a:pt x="2" y="612"/>
                </a:lnTo>
                <a:lnTo>
                  <a:pt x="0" y="116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1065" name="Freeform 201"/>
          <p:cNvSpPr>
            <a:spLocks/>
          </p:cNvSpPr>
          <p:nvPr/>
        </p:nvSpPr>
        <p:spPr bwMode="auto">
          <a:xfrm>
            <a:off x="6197600" y="3663950"/>
            <a:ext cx="495300" cy="1219200"/>
          </a:xfrm>
          <a:custGeom>
            <a:avLst/>
            <a:gdLst>
              <a:gd name="T0" fmla="*/ 0 w 312"/>
              <a:gd name="T1" fmla="*/ 2147483647 h 768"/>
              <a:gd name="T2" fmla="*/ 2147483647 w 312"/>
              <a:gd name="T3" fmla="*/ 2147483647 h 768"/>
              <a:gd name="T4" fmla="*/ 2147483647 w 312"/>
              <a:gd name="T5" fmla="*/ 2147483647 h 768"/>
              <a:gd name="T6" fmla="*/ 2147483647 w 312"/>
              <a:gd name="T7" fmla="*/ 2147483647 h 768"/>
              <a:gd name="T8" fmla="*/ 2147483647 w 312"/>
              <a:gd name="T9" fmla="*/ 0 h 768"/>
              <a:gd name="T10" fmla="*/ 2147483647 w 312"/>
              <a:gd name="T11" fmla="*/ 2147483647 h 768"/>
              <a:gd name="T12" fmla="*/ 2147483647 w 312"/>
              <a:gd name="T13" fmla="*/ 2147483647 h 768"/>
              <a:gd name="T14" fmla="*/ 2147483647 w 312"/>
              <a:gd name="T15" fmla="*/ 2147483647 h 768"/>
              <a:gd name="T16" fmla="*/ 2147483647 w 312"/>
              <a:gd name="T17" fmla="*/ 2147483647 h 768"/>
              <a:gd name="T18" fmla="*/ 2147483647 w 312"/>
              <a:gd name="T19" fmla="*/ 2147483647 h 768"/>
              <a:gd name="T20" fmla="*/ 2147483647 w 312"/>
              <a:gd name="T21" fmla="*/ 2147483647 h 768"/>
              <a:gd name="T22" fmla="*/ 0 w 312"/>
              <a:gd name="T23" fmla="*/ 2147483647 h 76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12"/>
              <a:gd name="T37" fmla="*/ 0 h 768"/>
              <a:gd name="T38" fmla="*/ 312 w 312"/>
              <a:gd name="T39" fmla="*/ 768 h 76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12" h="768">
                <a:moveTo>
                  <a:pt x="0" y="276"/>
                </a:moveTo>
                <a:lnTo>
                  <a:pt x="120" y="192"/>
                </a:lnTo>
                <a:lnTo>
                  <a:pt x="228" y="108"/>
                </a:lnTo>
                <a:lnTo>
                  <a:pt x="264" y="60"/>
                </a:lnTo>
                <a:lnTo>
                  <a:pt x="300" y="0"/>
                </a:lnTo>
                <a:lnTo>
                  <a:pt x="312" y="468"/>
                </a:lnTo>
                <a:lnTo>
                  <a:pt x="264" y="564"/>
                </a:lnTo>
                <a:lnTo>
                  <a:pt x="192" y="648"/>
                </a:lnTo>
                <a:lnTo>
                  <a:pt x="120" y="696"/>
                </a:lnTo>
                <a:lnTo>
                  <a:pt x="60" y="732"/>
                </a:lnTo>
                <a:lnTo>
                  <a:pt x="12" y="768"/>
                </a:lnTo>
                <a:lnTo>
                  <a:pt x="0" y="276"/>
                </a:lnTo>
                <a:close/>
              </a:path>
            </a:pathLst>
          </a:custGeom>
          <a:solidFill>
            <a:srgbClr val="FF9900"/>
          </a:solidFill>
          <a:ln w="9525">
            <a:noFill/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1033" name="Freeform 169"/>
          <p:cNvSpPr>
            <a:spLocks/>
          </p:cNvSpPr>
          <p:nvPr/>
        </p:nvSpPr>
        <p:spPr bwMode="auto">
          <a:xfrm>
            <a:off x="2019300" y="4337050"/>
            <a:ext cx="4749800" cy="900113"/>
          </a:xfrm>
          <a:custGeom>
            <a:avLst/>
            <a:gdLst>
              <a:gd name="T0" fmla="*/ 0 w 2992"/>
              <a:gd name="T1" fmla="*/ 0 h 567"/>
              <a:gd name="T2" fmla="*/ 2147483647 w 2992"/>
              <a:gd name="T3" fmla="*/ 2147483647 h 567"/>
              <a:gd name="T4" fmla="*/ 2147483647 w 2992"/>
              <a:gd name="T5" fmla="*/ 2147483647 h 567"/>
              <a:gd name="T6" fmla="*/ 2147483647 w 2992"/>
              <a:gd name="T7" fmla="*/ 2147483647 h 567"/>
              <a:gd name="T8" fmla="*/ 2147483647 w 2992"/>
              <a:gd name="T9" fmla="*/ 2147483647 h 567"/>
              <a:gd name="T10" fmla="*/ 2147483647 w 2992"/>
              <a:gd name="T11" fmla="*/ 2147483647 h 567"/>
              <a:gd name="T12" fmla="*/ 2147483647 w 2992"/>
              <a:gd name="T13" fmla="*/ 2147483647 h 567"/>
              <a:gd name="T14" fmla="*/ 2147483647 w 2992"/>
              <a:gd name="T15" fmla="*/ 2147483647 h 567"/>
              <a:gd name="T16" fmla="*/ 2147483647 w 2992"/>
              <a:gd name="T17" fmla="*/ 2147483647 h 567"/>
              <a:gd name="T18" fmla="*/ 2147483647 w 2992"/>
              <a:gd name="T19" fmla="*/ 2147483647 h 567"/>
              <a:gd name="T20" fmla="*/ 2147483647 w 2992"/>
              <a:gd name="T21" fmla="*/ 2147483647 h 567"/>
              <a:gd name="T22" fmla="*/ 2147483647 w 2992"/>
              <a:gd name="T23" fmla="*/ 2147483647 h 567"/>
              <a:gd name="T24" fmla="*/ 2147483647 w 2992"/>
              <a:gd name="T25" fmla="*/ 2147483647 h 567"/>
              <a:gd name="T26" fmla="*/ 2147483647 w 2992"/>
              <a:gd name="T27" fmla="*/ 2147483647 h 567"/>
              <a:gd name="T28" fmla="*/ 2147483647 w 2992"/>
              <a:gd name="T29" fmla="*/ 2147483647 h 56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992"/>
              <a:gd name="T46" fmla="*/ 0 h 567"/>
              <a:gd name="T47" fmla="*/ 2992 w 2992"/>
              <a:gd name="T48" fmla="*/ 567 h 56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992" h="567">
                <a:moveTo>
                  <a:pt x="0" y="0"/>
                </a:moveTo>
                <a:cubicBezTo>
                  <a:pt x="33" y="70"/>
                  <a:pt x="67" y="141"/>
                  <a:pt x="104" y="192"/>
                </a:cubicBezTo>
                <a:cubicBezTo>
                  <a:pt x="141" y="243"/>
                  <a:pt x="173" y="272"/>
                  <a:pt x="224" y="304"/>
                </a:cubicBezTo>
                <a:cubicBezTo>
                  <a:pt x="275" y="336"/>
                  <a:pt x="343" y="359"/>
                  <a:pt x="408" y="384"/>
                </a:cubicBezTo>
                <a:cubicBezTo>
                  <a:pt x="473" y="409"/>
                  <a:pt x="537" y="433"/>
                  <a:pt x="616" y="456"/>
                </a:cubicBezTo>
                <a:cubicBezTo>
                  <a:pt x="695" y="479"/>
                  <a:pt x="785" y="503"/>
                  <a:pt x="880" y="520"/>
                </a:cubicBezTo>
                <a:cubicBezTo>
                  <a:pt x="975" y="537"/>
                  <a:pt x="1084" y="553"/>
                  <a:pt x="1184" y="560"/>
                </a:cubicBezTo>
                <a:cubicBezTo>
                  <a:pt x="1284" y="567"/>
                  <a:pt x="1373" y="561"/>
                  <a:pt x="1480" y="560"/>
                </a:cubicBezTo>
                <a:cubicBezTo>
                  <a:pt x="1587" y="559"/>
                  <a:pt x="1713" y="561"/>
                  <a:pt x="1824" y="552"/>
                </a:cubicBezTo>
                <a:cubicBezTo>
                  <a:pt x="1935" y="543"/>
                  <a:pt x="2053" y="521"/>
                  <a:pt x="2144" y="504"/>
                </a:cubicBezTo>
                <a:cubicBezTo>
                  <a:pt x="2235" y="487"/>
                  <a:pt x="2287" y="472"/>
                  <a:pt x="2368" y="448"/>
                </a:cubicBezTo>
                <a:cubicBezTo>
                  <a:pt x="2449" y="424"/>
                  <a:pt x="2557" y="395"/>
                  <a:pt x="2632" y="360"/>
                </a:cubicBezTo>
                <a:cubicBezTo>
                  <a:pt x="2707" y="325"/>
                  <a:pt x="2765" y="283"/>
                  <a:pt x="2816" y="240"/>
                </a:cubicBezTo>
                <a:cubicBezTo>
                  <a:pt x="2867" y="197"/>
                  <a:pt x="2907" y="143"/>
                  <a:pt x="2936" y="104"/>
                </a:cubicBezTo>
                <a:cubicBezTo>
                  <a:pt x="2965" y="65"/>
                  <a:pt x="2974" y="38"/>
                  <a:pt x="2992" y="8"/>
                </a:cubicBezTo>
              </a:path>
            </a:pathLst>
          </a:custGeom>
          <a:noFill/>
          <a:ln w="28575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5" name="Group 166"/>
          <p:cNvGrpSpPr>
            <a:grpSpLocks/>
          </p:cNvGrpSpPr>
          <p:nvPr/>
        </p:nvGrpSpPr>
        <p:grpSpPr bwMode="auto">
          <a:xfrm>
            <a:off x="2613025" y="2933700"/>
            <a:ext cx="3619500" cy="2730500"/>
            <a:chOff x="1648" y="1896"/>
            <a:chExt cx="2280" cy="1720"/>
          </a:xfrm>
        </p:grpSpPr>
        <p:sp>
          <p:nvSpPr>
            <p:cNvPr id="24610" name="Line 167"/>
            <p:cNvSpPr>
              <a:spLocks noChangeShapeType="1"/>
            </p:cNvSpPr>
            <p:nvPr/>
          </p:nvSpPr>
          <p:spPr bwMode="auto">
            <a:xfrm>
              <a:off x="1648" y="1896"/>
              <a:ext cx="2280" cy="728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11" name="Line 168"/>
            <p:cNvSpPr>
              <a:spLocks noChangeShapeType="1"/>
            </p:cNvSpPr>
            <p:nvPr/>
          </p:nvSpPr>
          <p:spPr bwMode="auto">
            <a:xfrm>
              <a:off x="3912" y="2616"/>
              <a:ext cx="8" cy="100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18 -0.01643 L 0.0184 0.07987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1 0.07986 L 0.3198 -0.1442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" y="-11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08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0.47778 0.192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" y="9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0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C 0.04045 0.0074 0.0809 0.01481 0.12239 0.00949 C 0.16336 0.00393 0.2125 -0.01875 0.24739 -0.0331 C 0.28281 -0.04746 0.30764 -0.05834 0.33281 -0.07709 C 0.35798 -0.09584 0.38368 -0.12732 0.39826 -0.1456 C 0.41284 -0.16389 0.41632 -0.17523 0.41979 -0.18588 " pathEditMode="relative" rAng="-742508" ptsTypes="aaaaaA">
                                      <p:cBhvr>
                                        <p:cTn id="1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-68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2000"/>
                                        <p:tgtEl>
                                          <p:spTgt spid="42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00000">
                                      <p:cBhvr>
                                        <p:cTn id="1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42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421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421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421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21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421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421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421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421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8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0.19722 -0.22963 " pathEditMode="relative" rAng="0" ptsTypes="AA">
                                      <p:cBhvr>
                                        <p:cTn id="18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9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18888 -0.24815 " pathEditMode="relative" rAng="0" ptsTypes="AA">
                                      <p:cBhvr>
                                        <p:cTn id="19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9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9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96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L 0.32222 0.15926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9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20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6" grpId="0"/>
      <p:bldP spid="420867" grpId="0"/>
      <p:bldP spid="420868" grpId="0" animBg="1"/>
      <p:bldP spid="420872" grpId="0"/>
      <p:bldP spid="421066" grpId="0" animBg="1"/>
      <p:bldP spid="421068" grpId="0" animBg="1"/>
      <p:bldP spid="421067" grpId="0" animBg="1"/>
      <p:bldP spid="421064" grpId="0" animBg="1"/>
      <p:bldP spid="421059" grpId="0" animBg="1"/>
      <p:bldP spid="421062" grpId="0" animBg="1"/>
      <p:bldP spid="421061" grpId="0" animBg="1"/>
      <p:bldP spid="421065" grpId="0" animBg="1"/>
      <p:bldP spid="421033" grpId="0" animBg="1"/>
      <p:bldP spid="42103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2" y="1071546"/>
          <a:ext cx="8643995" cy="2376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331"/>
                <a:gridCol w="708427"/>
                <a:gridCol w="948339"/>
                <a:gridCol w="1008466"/>
                <a:gridCol w="1080500"/>
                <a:gridCol w="1008466"/>
                <a:gridCol w="576267"/>
                <a:gridCol w="592936"/>
                <a:gridCol w="1000132"/>
                <a:gridCol w="1000131"/>
              </a:tblGrid>
              <a:tr h="1000132"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6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60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6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96505">
                <a:tc>
                  <a:txBody>
                    <a:bodyPr/>
                    <a:lstStyle/>
                    <a:p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err="1" smtClean="0">
                          <a:latin typeface="Comic Sans MS" pitchFamily="66" charset="0"/>
                        </a:rPr>
                        <a:t>р</a:t>
                      </a:r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>
                          <a:latin typeface="Comic Sans MS" pitchFamily="66" charset="0"/>
                        </a:rPr>
                        <a:t>к</a:t>
                      </a:r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628" y="2357431"/>
            <a:ext cx="5790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а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7356" y="2357430"/>
            <a:ext cx="683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 smtClean="0">
                <a:latin typeface="Comic Sans MS" pitchFamily="66" charset="0"/>
              </a:rPr>
              <a:t>п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7950" y="2357430"/>
            <a:ext cx="571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е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2357430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л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68" y="2357430"/>
            <a:ext cx="562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 smtClean="0">
                <a:latin typeface="Comic Sans MS" pitchFamily="66" charset="0"/>
              </a:rPr>
              <a:t>ь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15338" y="2357430"/>
            <a:ext cx="580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с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9058" y="2357430"/>
            <a:ext cx="6751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omic Sans MS" pitchFamily="66" charset="0"/>
              </a:rPr>
              <a:t>и</a:t>
            </a:r>
            <a:endParaRPr lang="ru-RU" sz="6000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2357430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err="1" smtClean="0">
                <a:latin typeface="Comic Sans MS" pitchFamily="66" charset="0"/>
              </a:rPr>
              <a:t>н</a:t>
            </a:r>
            <a:endParaRPr lang="ru-RU" sz="6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40156 0.36736 " pathEditMode="relative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6" dur="10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10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10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 0.36736 " pathEditMode="relative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6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-4.07407E-6 L -0.39982 0.3657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6" dur="10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10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10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94444E-6 -4.07407E-6 L 0.33924 0.3657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6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-2.22222E-6 L -0.33871 0.36759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56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" dur="10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38594 0.3676 " pathEditMode="relative" ptsTypes="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6" dur="10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10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10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05556E-6 -4.07407E-6 L 0.15157 0.3761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76" dur="10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10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03ED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10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7 -2.22222E-6 L 0.5434 0.3780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Апельсин</a:t>
            </a:r>
          </a:p>
        </p:txBody>
      </p:sp>
      <p:pic>
        <p:nvPicPr>
          <p:cNvPr id="7171" name="Picture 4" descr="up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28728" y="1214422"/>
            <a:ext cx="6357982" cy="53578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143636" y="1428736"/>
            <a:ext cx="2663825" cy="2016125"/>
            <a:chOff x="2018" y="1355"/>
            <a:chExt cx="1858" cy="1133"/>
          </a:xfrm>
        </p:grpSpPr>
        <p:pic>
          <p:nvPicPr>
            <p:cNvPr id="8213" name="Picture 3" descr="duck1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18" y="1355"/>
              <a:ext cx="1177" cy="1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4" name="Picture 4" descr="duck1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99" y="1389"/>
              <a:ext cx="1177" cy="1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684213" y="4365625"/>
            <a:ext cx="3024187" cy="2300288"/>
            <a:chOff x="1383" y="2296"/>
            <a:chExt cx="2254" cy="1858"/>
          </a:xfrm>
        </p:grpSpPr>
        <p:pic>
          <p:nvPicPr>
            <p:cNvPr id="8211" name="Picture 6" descr="cat39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1383" y="2523"/>
              <a:ext cx="1192" cy="1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2" name="Picture 7" descr="393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22" y="2296"/>
              <a:ext cx="1315" cy="1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920" name="Picture 8" descr="Апельсин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2349500"/>
            <a:ext cx="1614488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9" descr="Апельсин5copy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2565400"/>
            <a:ext cx="1655763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10" descr="Апельсин1 copy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2349500"/>
            <a:ext cx="157162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Picture 11" descr="Апельсин2 copy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2565400"/>
            <a:ext cx="16541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Picture 12" descr="Апельсин3 copy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2565400"/>
            <a:ext cx="14144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5" name="Picture 13" descr="57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1791076">
            <a:off x="5435600" y="4581525"/>
            <a:ext cx="2665413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6" name="Picture 14" descr="29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164388" y="2349500"/>
            <a:ext cx="43942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971550" y="404813"/>
            <a:ext cx="755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Мы делили апельсин.</a:t>
            </a: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971550" y="404813"/>
            <a:ext cx="7632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4000" dirty="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900113" y="404813"/>
            <a:ext cx="7632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4000" dirty="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38931" name="Text Box 19"/>
          <p:cNvSpPr txBox="1">
            <a:spLocks noChangeArrowheads="1"/>
          </p:cNvSpPr>
          <p:nvPr/>
        </p:nvSpPr>
        <p:spPr bwMode="auto">
          <a:xfrm>
            <a:off x="827088" y="404813"/>
            <a:ext cx="7632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4000" dirty="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pic>
        <p:nvPicPr>
          <p:cNvPr id="38934" name="Picture 22" descr="21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flipH="1">
            <a:off x="-180975" y="1412875"/>
            <a:ext cx="3402013" cy="401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ri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1285852" y="285728"/>
            <a:ext cx="304800" cy="304800"/>
          </a:xfrm>
          <a:prstGeom prst="rect">
            <a:avLst/>
          </a:prstGeom>
        </p:spPr>
      </p:pic>
      <p:pic>
        <p:nvPicPr>
          <p:cNvPr id="25" name="Picture 4" descr="64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484688" y="1412875"/>
            <a:ext cx="437515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plant" descr="ill_tut_stil_orangetex"/>
          <p:cNvSpPr>
            <a:spLocks noEditPoints="1" noChangeArrowheads="1"/>
          </p:cNvSpPr>
          <p:nvPr/>
        </p:nvSpPr>
        <p:spPr bwMode="auto">
          <a:xfrm>
            <a:off x="2124075" y="3789363"/>
            <a:ext cx="3744913" cy="1233487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blipFill dpi="0" rotWithShape="1">
            <a:blip r:embed="rId16" cstate="print"/>
            <a:srcRect/>
            <a:tile tx="0" ty="0" sx="100000" sy="100000" flip="none" algn="tl"/>
          </a:blipFill>
          <a:ln w="28575">
            <a:solidFill>
              <a:srgbClr val="FFCC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20"/>
                            </p:stCondLst>
                            <p:childTnLst>
                              <p:par>
                                <p:cTn id="21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720"/>
                            </p:stCondLst>
                            <p:childTnLst>
                              <p:par>
                                <p:cTn id="26" presetID="7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220"/>
                            </p:stCondLst>
                            <p:childTnLst>
                              <p:par>
                                <p:cTn id="31" presetID="2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300"/>
                            </p:stCondLst>
                            <p:childTnLst>
                              <p:par>
                                <p:cTn id="3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300"/>
                            </p:stCondLst>
                            <p:childTnLst>
                              <p:par>
                                <p:cTn id="42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3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17000"/>
                                  </p:stCondLst>
                                  <p:childTnLst>
                                    <p:animMotion origin="layout" path="M 1.38889E-6 1.85185E-6 L 0.05677 0.3460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3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7 4.81481E-6 L 0.23628 0.115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8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2222E-6 1.48148E-6 L 0.14809 0.0141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3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.55556E-7 1.48148E-6 L -0.08264 0.4032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800"/>
                            </p:stCondLst>
                            <p:childTnLst>
                              <p:par>
                                <p:cTn id="59" presetID="0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1.11111E-6 L -0.12534 0.0800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3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3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38927" grpId="0"/>
      <p:bldP spid="38927" grpId="1"/>
      <p:bldP spid="38928" grpId="0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WordArt 7"/>
          <p:cNvSpPr>
            <a:spLocks noChangeArrowheads="1" noChangeShapeType="1" noTextEdit="1"/>
          </p:cNvSpPr>
          <p:nvPr/>
        </p:nvSpPr>
        <p:spPr bwMode="auto">
          <a:xfrm>
            <a:off x="6011863" y="1916113"/>
            <a:ext cx="776287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66FF"/>
              </a:solidFill>
              <a:latin typeface="PropisiTT"/>
            </a:endParaRPr>
          </a:p>
        </p:txBody>
      </p:sp>
      <p:sp>
        <p:nvSpPr>
          <p:cNvPr id="9224" name="WordArt 8"/>
          <p:cNvSpPr>
            <a:spLocks noChangeArrowheads="1" noChangeShapeType="1" noTextEdit="1"/>
          </p:cNvSpPr>
          <p:nvPr/>
        </p:nvSpPr>
        <p:spPr bwMode="auto">
          <a:xfrm>
            <a:off x="6084888" y="3644900"/>
            <a:ext cx="936625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66FF"/>
              </a:solidFill>
              <a:latin typeface="PropisiT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28604"/>
            <a:ext cx="58537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 часть из 5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00032" y="1397000"/>
          <a:ext cx="8286812" cy="4960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1703"/>
                <a:gridCol w="2071703"/>
                <a:gridCol w="2071703"/>
                <a:gridCol w="2071703"/>
              </a:tblGrid>
              <a:tr h="165365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65365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65365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642910" y="1785926"/>
            <a:ext cx="185738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ropisiTT"/>
                <a:cs typeface="Times New Roman" pitchFamily="18" charset="0"/>
              </a:rPr>
              <a:t>1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PropisiTT"/>
              <a:cs typeface="Times New Roman" pitchFamily="18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714348" y="3071810"/>
            <a:ext cx="171451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071539" y="3143247"/>
            <a:ext cx="10715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ropisiTT"/>
              </a:rPr>
              <a:t>5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PropisiT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000496" y="3929066"/>
            <a:ext cx="46434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числитель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071802" y="5000636"/>
            <a:ext cx="54292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знаменатель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83 -0.25208 " pathEditMode="relative" ptsTypes="AA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-0.10139 -0.2155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-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27" grpId="0"/>
      <p:bldP spid="28" grpId="0"/>
      <p:bldP spid="28" grpId="1"/>
      <p:bldP spid="29" grpId="0"/>
      <p:bldP spid="2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/>
          <p:cNvCxnSpPr/>
          <p:nvPr/>
        </p:nvCxnSpPr>
        <p:spPr>
          <a:xfrm>
            <a:off x="1071538" y="3071810"/>
            <a:ext cx="685804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Выгнутая вверх стрелка 22"/>
          <p:cNvSpPr/>
          <p:nvPr/>
        </p:nvSpPr>
        <p:spPr>
          <a:xfrm>
            <a:off x="1000100" y="1928802"/>
            <a:ext cx="7215238" cy="114300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00496" y="1214422"/>
            <a:ext cx="1503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 см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право с вырезом 24"/>
          <p:cNvSpPr/>
          <p:nvPr/>
        </p:nvSpPr>
        <p:spPr>
          <a:xfrm>
            <a:off x="1000100" y="3429000"/>
            <a:ext cx="3500462" cy="214314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28662" y="3929066"/>
            <a:ext cx="78581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Половина (одна вторая доля) целого записывается так: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85852" y="4929198"/>
            <a:ext cx="73581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4357686" y="5715016"/>
            <a:ext cx="107157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3" name="Picture 5" descr="image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85728"/>
            <a:ext cx="1714512" cy="1285884"/>
          </a:xfrm>
          <a:prstGeom prst="rect">
            <a:avLst/>
          </a:prstGeom>
          <a:noFill/>
        </p:spPr>
      </p:pic>
      <p:cxnSp>
        <p:nvCxnSpPr>
          <p:cNvPr id="34" name="Прямая соединительная линия 33"/>
          <p:cNvCxnSpPr/>
          <p:nvPr/>
        </p:nvCxnSpPr>
        <p:spPr>
          <a:xfrm rot="5400000">
            <a:off x="4358480" y="3071016"/>
            <a:ext cx="285752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7787504" y="3071016"/>
            <a:ext cx="285752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858018" y="2999578"/>
            <a:ext cx="285752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7" grpId="0"/>
      <p:bldP spid="2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5" name="Прямая соединительная линия 4"/>
          <p:cNvCxnSpPr>
            <a:endCxn id="2" idx="3"/>
          </p:cNvCxnSpPr>
          <p:nvPr/>
        </p:nvCxnSpPr>
        <p:spPr>
          <a:xfrm rot="10800000" flipH="1">
            <a:off x="685800" y="2865438"/>
            <a:ext cx="777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image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85728"/>
            <a:ext cx="1714512" cy="1285884"/>
          </a:xfrm>
          <a:prstGeom prst="rect">
            <a:avLst/>
          </a:prstGeom>
          <a:noFill/>
        </p:spPr>
      </p:pic>
      <p:sp>
        <p:nvSpPr>
          <p:cNvPr id="8" name="Выгнутая вверх стрелка 7"/>
          <p:cNvSpPr/>
          <p:nvPr/>
        </p:nvSpPr>
        <p:spPr>
          <a:xfrm>
            <a:off x="714348" y="1643050"/>
            <a:ext cx="8072494" cy="121444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4000496" y="928670"/>
            <a:ext cx="1785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8 см</a:t>
            </a:r>
            <a:endParaRPr lang="ru-RU" sz="4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3643314"/>
            <a:ext cx="778674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Четверть (одна четвёртая доля) целого  записывается так: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5000636"/>
            <a:ext cx="29289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071934" y="5786454"/>
            <a:ext cx="857256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2429654" y="2856702"/>
            <a:ext cx="285752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4429918" y="2856702"/>
            <a:ext cx="285752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6430182" y="2856702"/>
            <a:ext cx="285752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572266" y="2856702"/>
            <a:ext cx="285752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8287570" y="2856702"/>
            <a:ext cx="285752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0" name="Стрелка вправо с вырезом 29"/>
          <p:cNvSpPr/>
          <p:nvPr/>
        </p:nvSpPr>
        <p:spPr>
          <a:xfrm>
            <a:off x="785786" y="3000372"/>
            <a:ext cx="1785950" cy="214314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2" grpId="0"/>
      <p:bldP spid="13" grpId="0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2"/>
          <p:cNvSpPr>
            <a:spLocks noChangeShapeType="1"/>
          </p:cNvSpPr>
          <p:nvPr/>
        </p:nvSpPr>
        <p:spPr bwMode="auto">
          <a:xfrm>
            <a:off x="2297113" y="2943225"/>
            <a:ext cx="1728787" cy="706438"/>
          </a:xfrm>
          <a:prstGeom prst="line">
            <a:avLst/>
          </a:prstGeom>
          <a:noFill/>
          <a:ln w="571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3540125" y="2205038"/>
            <a:ext cx="1782763" cy="706437"/>
          </a:xfrm>
          <a:prstGeom prst="line">
            <a:avLst/>
          </a:prstGeom>
          <a:noFill/>
          <a:ln w="5715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027488" y="1504950"/>
            <a:ext cx="2995612" cy="1616075"/>
            <a:chOff x="2113" y="788"/>
            <a:chExt cx="1887" cy="101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 rot="203311">
              <a:off x="2634" y="788"/>
              <a:ext cx="544" cy="365"/>
              <a:chOff x="1888" y="3216"/>
              <a:chExt cx="848" cy="768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66" name="Freeform 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67" name="Freeform 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68" name="Freeform 1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64" name="Line 1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5" name="Line 1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13"/>
            <p:cNvGrpSpPr>
              <a:grpSpLocks/>
            </p:cNvGrpSpPr>
            <p:nvPr/>
          </p:nvGrpSpPr>
          <p:grpSpPr bwMode="auto">
            <a:xfrm rot="203311">
              <a:off x="2365" y="953"/>
              <a:ext cx="545" cy="365"/>
              <a:chOff x="1888" y="3216"/>
              <a:chExt cx="848" cy="768"/>
            </a:xfrm>
          </p:grpSpPr>
          <p:grpSp>
            <p:nvGrpSpPr>
              <p:cNvPr id="6" name="Group 1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60" name="Freeform 1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61" name="Freeform 1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62" name="Freeform 1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58" name="Line 1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9" name="Line 1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 rot="203311">
              <a:off x="2914" y="898"/>
              <a:ext cx="544" cy="365"/>
              <a:chOff x="1888" y="3216"/>
              <a:chExt cx="848" cy="768"/>
            </a:xfrm>
          </p:grpSpPr>
          <p:grpSp>
            <p:nvGrpSpPr>
              <p:cNvPr id="8" name="Group 21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54" name="Freeform 22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55" name="Freeform 23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56" name="Freeform 24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52" name="Line 25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3" name="Line 26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27"/>
            <p:cNvGrpSpPr>
              <a:grpSpLocks/>
            </p:cNvGrpSpPr>
            <p:nvPr/>
          </p:nvGrpSpPr>
          <p:grpSpPr bwMode="auto">
            <a:xfrm rot="203311">
              <a:off x="2646" y="1063"/>
              <a:ext cx="544" cy="365"/>
              <a:chOff x="1888" y="3216"/>
              <a:chExt cx="848" cy="768"/>
            </a:xfrm>
          </p:grpSpPr>
          <p:grpSp>
            <p:nvGrpSpPr>
              <p:cNvPr id="10" name="Group 28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48" name="Freeform 29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49" name="Freeform 30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50" name="Freeform 31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46" name="Line 32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7" name="Line 33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34"/>
            <p:cNvGrpSpPr>
              <a:grpSpLocks/>
            </p:cNvGrpSpPr>
            <p:nvPr/>
          </p:nvGrpSpPr>
          <p:grpSpPr bwMode="auto">
            <a:xfrm rot="203311">
              <a:off x="3175" y="1007"/>
              <a:ext cx="544" cy="366"/>
              <a:chOff x="1888" y="3216"/>
              <a:chExt cx="848" cy="768"/>
            </a:xfrm>
          </p:grpSpPr>
          <p:grpSp>
            <p:nvGrpSpPr>
              <p:cNvPr id="12" name="Group 35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42" name="Freeform 36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43" name="Freeform 37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44" name="Freeform 38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40" name="Line 39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1" name="Line 40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41"/>
            <p:cNvGrpSpPr>
              <a:grpSpLocks/>
            </p:cNvGrpSpPr>
            <p:nvPr/>
          </p:nvGrpSpPr>
          <p:grpSpPr bwMode="auto">
            <a:xfrm rot="203311">
              <a:off x="2907" y="1172"/>
              <a:ext cx="544" cy="365"/>
              <a:chOff x="1888" y="3216"/>
              <a:chExt cx="848" cy="768"/>
            </a:xfrm>
          </p:grpSpPr>
          <p:grpSp>
            <p:nvGrpSpPr>
              <p:cNvPr id="14" name="Group 42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36" name="Freeform 43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37" name="Freeform 44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38" name="Freeform 45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34" name="Line 46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5" name="Line 47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48"/>
            <p:cNvGrpSpPr>
              <a:grpSpLocks/>
            </p:cNvGrpSpPr>
            <p:nvPr/>
          </p:nvGrpSpPr>
          <p:grpSpPr bwMode="auto">
            <a:xfrm rot="203311">
              <a:off x="3456" y="1117"/>
              <a:ext cx="544" cy="365"/>
              <a:chOff x="1888" y="3216"/>
              <a:chExt cx="848" cy="768"/>
            </a:xfrm>
          </p:grpSpPr>
          <p:grpSp>
            <p:nvGrpSpPr>
              <p:cNvPr id="16" name="Group 49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30" name="Freeform 50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31" name="Freeform 51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32" name="Freeform 52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28" name="Line 53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9" name="Line 54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" name="Group 55"/>
            <p:cNvGrpSpPr>
              <a:grpSpLocks/>
            </p:cNvGrpSpPr>
            <p:nvPr/>
          </p:nvGrpSpPr>
          <p:grpSpPr bwMode="auto">
            <a:xfrm rot="203311">
              <a:off x="3188" y="1282"/>
              <a:ext cx="544" cy="365"/>
              <a:chOff x="1888" y="3216"/>
              <a:chExt cx="848" cy="768"/>
            </a:xfrm>
          </p:grpSpPr>
          <p:grpSp>
            <p:nvGrpSpPr>
              <p:cNvPr id="18" name="Group 56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24" name="Freeform 57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25" name="Freeform 58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26" name="Freeform 59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22" name="Line 60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3" name="Line 61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9" name="Group 62"/>
            <p:cNvGrpSpPr>
              <a:grpSpLocks/>
            </p:cNvGrpSpPr>
            <p:nvPr/>
          </p:nvGrpSpPr>
          <p:grpSpPr bwMode="auto">
            <a:xfrm rot="203311">
              <a:off x="2113" y="1110"/>
              <a:ext cx="544" cy="366"/>
              <a:chOff x="1888" y="3216"/>
              <a:chExt cx="848" cy="768"/>
            </a:xfrm>
          </p:grpSpPr>
          <p:grpSp>
            <p:nvGrpSpPr>
              <p:cNvPr id="20" name="Group 6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18" name="Freeform 64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19" name="Freeform 65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20" name="Freeform 66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16" name="Line 67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7" name="Line 68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" name="Group 69"/>
            <p:cNvGrpSpPr>
              <a:grpSpLocks/>
            </p:cNvGrpSpPr>
            <p:nvPr/>
          </p:nvGrpSpPr>
          <p:grpSpPr bwMode="auto">
            <a:xfrm rot="203311">
              <a:off x="2394" y="1221"/>
              <a:ext cx="545" cy="366"/>
              <a:chOff x="1888" y="3216"/>
              <a:chExt cx="848" cy="768"/>
            </a:xfrm>
          </p:grpSpPr>
          <p:grpSp>
            <p:nvGrpSpPr>
              <p:cNvPr id="22" name="Group 7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12" name="Freeform 71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13" name="Freeform 72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14" name="Freeform 73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10" name="Line 7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1" name="Line 7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3" name="Group 76"/>
            <p:cNvGrpSpPr>
              <a:grpSpLocks/>
            </p:cNvGrpSpPr>
            <p:nvPr/>
          </p:nvGrpSpPr>
          <p:grpSpPr bwMode="auto">
            <a:xfrm rot="203311">
              <a:off x="2654" y="1330"/>
              <a:ext cx="544" cy="365"/>
              <a:chOff x="1888" y="3216"/>
              <a:chExt cx="848" cy="768"/>
            </a:xfrm>
          </p:grpSpPr>
          <p:grpSp>
            <p:nvGrpSpPr>
              <p:cNvPr id="24" name="Group 7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06" name="Freeform 7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07" name="Freeform 7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08" name="Freeform 8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04" name="Line 8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5" name="Line 8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5" name="Group 83"/>
            <p:cNvGrpSpPr>
              <a:grpSpLocks/>
            </p:cNvGrpSpPr>
            <p:nvPr/>
          </p:nvGrpSpPr>
          <p:grpSpPr bwMode="auto">
            <a:xfrm rot="203311">
              <a:off x="2935" y="1440"/>
              <a:ext cx="545" cy="366"/>
              <a:chOff x="1888" y="3216"/>
              <a:chExt cx="848" cy="768"/>
            </a:xfrm>
          </p:grpSpPr>
          <p:grpSp>
            <p:nvGrpSpPr>
              <p:cNvPr id="26" name="Group 8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800" name="Freeform 8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01" name="Freeform 8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802" name="Freeform 8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98" name="Line 8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9" name="Line 8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7" name="Group 90"/>
          <p:cNvGrpSpPr>
            <a:grpSpLocks/>
          </p:cNvGrpSpPr>
          <p:nvPr/>
        </p:nvGrpSpPr>
        <p:grpSpPr bwMode="auto">
          <a:xfrm>
            <a:off x="2784475" y="2274888"/>
            <a:ext cx="2995613" cy="1614487"/>
            <a:chOff x="1330" y="1273"/>
            <a:chExt cx="1887" cy="1017"/>
          </a:xfrm>
        </p:grpSpPr>
        <p:grpSp>
          <p:nvGrpSpPr>
            <p:cNvPr id="28" name="Group 91"/>
            <p:cNvGrpSpPr>
              <a:grpSpLocks/>
            </p:cNvGrpSpPr>
            <p:nvPr/>
          </p:nvGrpSpPr>
          <p:grpSpPr bwMode="auto">
            <a:xfrm rot="203311">
              <a:off x="1851" y="1273"/>
              <a:ext cx="544" cy="365"/>
              <a:chOff x="1888" y="3216"/>
              <a:chExt cx="848" cy="768"/>
            </a:xfrm>
          </p:grpSpPr>
          <p:grpSp>
            <p:nvGrpSpPr>
              <p:cNvPr id="29" name="Group 92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82" name="Freeform 93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83" name="Freeform 94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84" name="Freeform 95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80" name="Line 96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1" name="Line 97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" name="Group 98"/>
            <p:cNvGrpSpPr>
              <a:grpSpLocks/>
            </p:cNvGrpSpPr>
            <p:nvPr/>
          </p:nvGrpSpPr>
          <p:grpSpPr bwMode="auto">
            <a:xfrm rot="203311">
              <a:off x="1593" y="1434"/>
              <a:ext cx="544" cy="366"/>
              <a:chOff x="1888" y="3216"/>
              <a:chExt cx="848" cy="768"/>
            </a:xfrm>
          </p:grpSpPr>
          <p:grpSp>
            <p:nvGrpSpPr>
              <p:cNvPr id="31" name="Group 99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76" name="Freeform 100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77" name="Freeform 101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78" name="Freeform 102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74" name="Line 103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5" name="Line 104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15" name="Group 105"/>
            <p:cNvGrpSpPr>
              <a:grpSpLocks/>
            </p:cNvGrpSpPr>
            <p:nvPr/>
          </p:nvGrpSpPr>
          <p:grpSpPr bwMode="auto">
            <a:xfrm rot="203311">
              <a:off x="1330" y="1596"/>
              <a:ext cx="544" cy="365"/>
              <a:chOff x="1888" y="3216"/>
              <a:chExt cx="848" cy="768"/>
            </a:xfrm>
          </p:grpSpPr>
          <p:grpSp>
            <p:nvGrpSpPr>
              <p:cNvPr id="12521" name="Group 106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70" name="Freeform 107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71" name="Freeform 108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72" name="Freeform 109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68" name="Line 110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9" name="Line 111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27" name="Group 112"/>
            <p:cNvGrpSpPr>
              <a:grpSpLocks/>
            </p:cNvGrpSpPr>
            <p:nvPr/>
          </p:nvGrpSpPr>
          <p:grpSpPr bwMode="auto">
            <a:xfrm rot="203311">
              <a:off x="2131" y="1383"/>
              <a:ext cx="544" cy="365"/>
              <a:chOff x="1888" y="3216"/>
              <a:chExt cx="848" cy="768"/>
            </a:xfrm>
          </p:grpSpPr>
          <p:grpSp>
            <p:nvGrpSpPr>
              <p:cNvPr id="12533" name="Group 11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64" name="Freeform 114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65" name="Freeform 115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66" name="Freeform 116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62" name="Line 117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3" name="Line 118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34" name="Group 119"/>
            <p:cNvGrpSpPr>
              <a:grpSpLocks/>
            </p:cNvGrpSpPr>
            <p:nvPr/>
          </p:nvGrpSpPr>
          <p:grpSpPr bwMode="auto">
            <a:xfrm rot="203311">
              <a:off x="1873" y="1544"/>
              <a:ext cx="545" cy="366"/>
              <a:chOff x="1888" y="3216"/>
              <a:chExt cx="848" cy="768"/>
            </a:xfrm>
          </p:grpSpPr>
          <p:grpSp>
            <p:nvGrpSpPr>
              <p:cNvPr id="12535" name="Group 12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58" name="Freeform 121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59" name="Freeform 122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60" name="Freeform 123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56" name="Line 12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7" name="Line 12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36" name="Group 126"/>
            <p:cNvGrpSpPr>
              <a:grpSpLocks/>
            </p:cNvGrpSpPr>
            <p:nvPr/>
          </p:nvGrpSpPr>
          <p:grpSpPr bwMode="auto">
            <a:xfrm rot="203311">
              <a:off x="1610" y="1706"/>
              <a:ext cx="546" cy="365"/>
              <a:chOff x="1888" y="3216"/>
              <a:chExt cx="848" cy="768"/>
            </a:xfrm>
          </p:grpSpPr>
          <p:grpSp>
            <p:nvGrpSpPr>
              <p:cNvPr id="12537" name="Group 12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52" name="Freeform 12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53" name="Freeform 12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54" name="Freeform 13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50" name="Line 13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1" name="Line 13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38" name="Group 133"/>
            <p:cNvGrpSpPr>
              <a:grpSpLocks/>
            </p:cNvGrpSpPr>
            <p:nvPr/>
          </p:nvGrpSpPr>
          <p:grpSpPr bwMode="auto">
            <a:xfrm rot="203311">
              <a:off x="2392" y="1492"/>
              <a:ext cx="544" cy="365"/>
              <a:chOff x="1888" y="3216"/>
              <a:chExt cx="848" cy="768"/>
            </a:xfrm>
          </p:grpSpPr>
          <p:grpSp>
            <p:nvGrpSpPr>
              <p:cNvPr id="12539" name="Group 13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46" name="Freeform 13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47" name="Freeform 13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48" name="Freeform 13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44" name="Line 13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5" name="Line 13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45" name="Group 140"/>
            <p:cNvGrpSpPr>
              <a:grpSpLocks/>
            </p:cNvGrpSpPr>
            <p:nvPr/>
          </p:nvGrpSpPr>
          <p:grpSpPr bwMode="auto">
            <a:xfrm rot="203311">
              <a:off x="2134" y="1653"/>
              <a:ext cx="544" cy="366"/>
              <a:chOff x="1888" y="3216"/>
              <a:chExt cx="848" cy="768"/>
            </a:xfrm>
          </p:grpSpPr>
          <p:grpSp>
            <p:nvGrpSpPr>
              <p:cNvPr id="12551" name="Group 141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40" name="Freeform 142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41" name="Freeform 143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42" name="Freeform 144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38" name="Line 145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9" name="Line 146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57" name="Group 147"/>
            <p:cNvGrpSpPr>
              <a:grpSpLocks/>
            </p:cNvGrpSpPr>
            <p:nvPr/>
          </p:nvGrpSpPr>
          <p:grpSpPr bwMode="auto">
            <a:xfrm rot="203311">
              <a:off x="1871" y="1815"/>
              <a:ext cx="544" cy="365"/>
              <a:chOff x="1888" y="3216"/>
              <a:chExt cx="848" cy="768"/>
            </a:xfrm>
          </p:grpSpPr>
          <p:grpSp>
            <p:nvGrpSpPr>
              <p:cNvPr id="12563" name="Group 148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34" name="Freeform 149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35" name="Freeform 150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36" name="Freeform 151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32" name="Line 152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3" name="Line 153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69" name="Group 154"/>
            <p:cNvGrpSpPr>
              <a:grpSpLocks/>
            </p:cNvGrpSpPr>
            <p:nvPr/>
          </p:nvGrpSpPr>
          <p:grpSpPr bwMode="auto">
            <a:xfrm rot="203311">
              <a:off x="2672" y="1602"/>
              <a:ext cx="545" cy="365"/>
              <a:chOff x="1888" y="3216"/>
              <a:chExt cx="848" cy="768"/>
            </a:xfrm>
          </p:grpSpPr>
          <p:grpSp>
            <p:nvGrpSpPr>
              <p:cNvPr id="12575" name="Group 155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28" name="Freeform 156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29" name="Freeform 157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30" name="Freeform 158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26" name="Line 159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7" name="Line 160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76" name="Group 161"/>
            <p:cNvGrpSpPr>
              <a:grpSpLocks/>
            </p:cNvGrpSpPr>
            <p:nvPr/>
          </p:nvGrpSpPr>
          <p:grpSpPr bwMode="auto">
            <a:xfrm rot="203311">
              <a:off x="2414" y="1764"/>
              <a:ext cx="545" cy="365"/>
              <a:chOff x="1888" y="3216"/>
              <a:chExt cx="848" cy="768"/>
            </a:xfrm>
          </p:grpSpPr>
          <p:grpSp>
            <p:nvGrpSpPr>
              <p:cNvPr id="12577" name="Group 162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22" name="Freeform 163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23" name="Freeform 164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24" name="Freeform 165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20" name="Line 166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1" name="Line 167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78" name="Group 168"/>
            <p:cNvGrpSpPr>
              <a:grpSpLocks/>
            </p:cNvGrpSpPr>
            <p:nvPr/>
          </p:nvGrpSpPr>
          <p:grpSpPr bwMode="auto">
            <a:xfrm rot="203311">
              <a:off x="2151" y="1925"/>
              <a:ext cx="545" cy="365"/>
              <a:chOff x="1888" y="3216"/>
              <a:chExt cx="848" cy="768"/>
            </a:xfrm>
          </p:grpSpPr>
          <p:grpSp>
            <p:nvGrpSpPr>
              <p:cNvPr id="12579" name="Group 169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716" name="Freeform 170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17" name="Freeform 171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18" name="Freeform 172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714" name="Line 173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5" name="Line 174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2580" name="Group 175"/>
          <p:cNvGrpSpPr>
            <a:grpSpLocks/>
          </p:cNvGrpSpPr>
          <p:nvPr/>
        </p:nvGrpSpPr>
        <p:grpSpPr bwMode="auto">
          <a:xfrm>
            <a:off x="1585913" y="3017838"/>
            <a:ext cx="2995612" cy="1616075"/>
            <a:chOff x="551" y="1757"/>
            <a:chExt cx="1887" cy="1018"/>
          </a:xfrm>
        </p:grpSpPr>
        <p:grpSp>
          <p:nvGrpSpPr>
            <p:cNvPr id="12581" name="Group 176"/>
            <p:cNvGrpSpPr>
              <a:grpSpLocks/>
            </p:cNvGrpSpPr>
            <p:nvPr/>
          </p:nvGrpSpPr>
          <p:grpSpPr bwMode="auto">
            <a:xfrm rot="203311">
              <a:off x="1072" y="1757"/>
              <a:ext cx="544" cy="366"/>
              <a:chOff x="1888" y="3216"/>
              <a:chExt cx="848" cy="768"/>
            </a:xfrm>
          </p:grpSpPr>
          <p:grpSp>
            <p:nvGrpSpPr>
              <p:cNvPr id="12587" name="Group 17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98" name="Freeform 17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99" name="Freeform 17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700" name="Freeform 18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96" name="Line 18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7" name="Line 18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593" name="Group 183"/>
            <p:cNvGrpSpPr>
              <a:grpSpLocks/>
            </p:cNvGrpSpPr>
            <p:nvPr/>
          </p:nvGrpSpPr>
          <p:grpSpPr bwMode="auto">
            <a:xfrm rot="203311">
              <a:off x="1353" y="1868"/>
              <a:ext cx="544" cy="365"/>
              <a:chOff x="1888" y="3216"/>
              <a:chExt cx="848" cy="768"/>
            </a:xfrm>
          </p:grpSpPr>
          <p:grpSp>
            <p:nvGrpSpPr>
              <p:cNvPr id="12599" name="Group 18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92" name="Freeform 18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93" name="Freeform 18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94" name="Freeform 18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90" name="Line 18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1" name="Line 18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05" name="Group 190"/>
            <p:cNvGrpSpPr>
              <a:grpSpLocks/>
            </p:cNvGrpSpPr>
            <p:nvPr/>
          </p:nvGrpSpPr>
          <p:grpSpPr bwMode="auto">
            <a:xfrm rot="203311">
              <a:off x="1613" y="1976"/>
              <a:ext cx="545" cy="366"/>
              <a:chOff x="1888" y="3216"/>
              <a:chExt cx="848" cy="768"/>
            </a:xfrm>
          </p:grpSpPr>
          <p:grpSp>
            <p:nvGrpSpPr>
              <p:cNvPr id="12611" name="Group 191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86" name="Freeform 192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87" name="Freeform 193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88" name="Freeform 194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84" name="Line 195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5" name="Line 196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17" name="Group 197"/>
            <p:cNvGrpSpPr>
              <a:grpSpLocks/>
            </p:cNvGrpSpPr>
            <p:nvPr/>
          </p:nvGrpSpPr>
          <p:grpSpPr bwMode="auto">
            <a:xfrm rot="203311">
              <a:off x="1894" y="2087"/>
              <a:ext cx="544" cy="366"/>
              <a:chOff x="1888" y="3216"/>
              <a:chExt cx="848" cy="768"/>
            </a:xfrm>
          </p:grpSpPr>
          <p:grpSp>
            <p:nvGrpSpPr>
              <p:cNvPr id="12618" name="Group 198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80" name="Freeform 199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81" name="Freeform 200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82" name="Freeform 201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78" name="Line 202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9" name="Line 203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19" name="Group 204"/>
            <p:cNvGrpSpPr>
              <a:grpSpLocks/>
            </p:cNvGrpSpPr>
            <p:nvPr/>
          </p:nvGrpSpPr>
          <p:grpSpPr bwMode="auto">
            <a:xfrm rot="203311">
              <a:off x="814" y="1919"/>
              <a:ext cx="545" cy="366"/>
              <a:chOff x="1888" y="3216"/>
              <a:chExt cx="848" cy="768"/>
            </a:xfrm>
          </p:grpSpPr>
          <p:grpSp>
            <p:nvGrpSpPr>
              <p:cNvPr id="12620" name="Group 205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74" name="Freeform 206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75" name="Freeform 207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76" name="Freeform 208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72" name="Line 209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3" name="Line 210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21" name="Group 211"/>
            <p:cNvGrpSpPr>
              <a:grpSpLocks/>
            </p:cNvGrpSpPr>
            <p:nvPr/>
          </p:nvGrpSpPr>
          <p:grpSpPr bwMode="auto">
            <a:xfrm rot="203311">
              <a:off x="551" y="2081"/>
              <a:ext cx="545" cy="365"/>
              <a:chOff x="1888" y="3216"/>
              <a:chExt cx="848" cy="768"/>
            </a:xfrm>
          </p:grpSpPr>
          <p:grpSp>
            <p:nvGrpSpPr>
              <p:cNvPr id="12622" name="Group 212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68" name="Freeform 213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69" name="Freeform 214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70" name="Freeform 215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66" name="Line 216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7" name="Line 217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23" name="Group 218"/>
            <p:cNvGrpSpPr>
              <a:grpSpLocks/>
            </p:cNvGrpSpPr>
            <p:nvPr/>
          </p:nvGrpSpPr>
          <p:grpSpPr bwMode="auto">
            <a:xfrm rot="203311">
              <a:off x="1095" y="2029"/>
              <a:ext cx="544" cy="366"/>
              <a:chOff x="1888" y="3216"/>
              <a:chExt cx="848" cy="768"/>
            </a:xfrm>
          </p:grpSpPr>
          <p:grpSp>
            <p:nvGrpSpPr>
              <p:cNvPr id="12624" name="Group 219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62" name="Freeform 220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63" name="Freeform 221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64" name="Freeform 222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60" name="Line 223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1" name="Line 224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25" name="Group 225"/>
            <p:cNvGrpSpPr>
              <a:grpSpLocks/>
            </p:cNvGrpSpPr>
            <p:nvPr/>
          </p:nvGrpSpPr>
          <p:grpSpPr bwMode="auto">
            <a:xfrm rot="203311">
              <a:off x="832" y="2190"/>
              <a:ext cx="544" cy="366"/>
              <a:chOff x="1888" y="3216"/>
              <a:chExt cx="848" cy="768"/>
            </a:xfrm>
          </p:grpSpPr>
          <p:grpSp>
            <p:nvGrpSpPr>
              <p:cNvPr id="12626" name="Group 226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56" name="Freeform 227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57" name="Freeform 228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58" name="Freeform 229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54" name="Line 230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5" name="Line 231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27" name="Group 232"/>
            <p:cNvGrpSpPr>
              <a:grpSpLocks/>
            </p:cNvGrpSpPr>
            <p:nvPr/>
          </p:nvGrpSpPr>
          <p:grpSpPr bwMode="auto">
            <a:xfrm rot="203311">
              <a:off x="1355" y="2139"/>
              <a:ext cx="545" cy="365"/>
              <a:chOff x="1888" y="3216"/>
              <a:chExt cx="848" cy="768"/>
            </a:xfrm>
          </p:grpSpPr>
          <p:grpSp>
            <p:nvGrpSpPr>
              <p:cNvPr id="12628" name="Group 23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50" name="Freeform 234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51" name="Freeform 235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52" name="Freeform 236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48" name="Line 237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9" name="Line 238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29" name="Group 239"/>
            <p:cNvGrpSpPr>
              <a:grpSpLocks/>
            </p:cNvGrpSpPr>
            <p:nvPr/>
          </p:nvGrpSpPr>
          <p:grpSpPr bwMode="auto">
            <a:xfrm rot="203311">
              <a:off x="1093" y="2300"/>
              <a:ext cx="544" cy="365"/>
              <a:chOff x="1888" y="3216"/>
              <a:chExt cx="848" cy="768"/>
            </a:xfrm>
          </p:grpSpPr>
          <p:grpSp>
            <p:nvGrpSpPr>
              <p:cNvPr id="12635" name="Group 24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44" name="Freeform 241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45" name="Freeform 242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46" name="Freeform 243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42" name="Line 24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3" name="Line 24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41" name="Group 246"/>
            <p:cNvGrpSpPr>
              <a:grpSpLocks/>
            </p:cNvGrpSpPr>
            <p:nvPr/>
          </p:nvGrpSpPr>
          <p:grpSpPr bwMode="auto">
            <a:xfrm rot="203311">
              <a:off x="1636" y="2249"/>
              <a:ext cx="545" cy="365"/>
              <a:chOff x="1888" y="3216"/>
              <a:chExt cx="848" cy="768"/>
            </a:xfrm>
          </p:grpSpPr>
          <p:grpSp>
            <p:nvGrpSpPr>
              <p:cNvPr id="12647" name="Group 24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38" name="Freeform 24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39" name="Freeform 24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40" name="Freeform 25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36" name="Line 25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7" name="Line 25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53" name="Group 253"/>
            <p:cNvGrpSpPr>
              <a:grpSpLocks/>
            </p:cNvGrpSpPr>
            <p:nvPr/>
          </p:nvGrpSpPr>
          <p:grpSpPr bwMode="auto">
            <a:xfrm rot="203311">
              <a:off x="1373" y="2410"/>
              <a:ext cx="544" cy="365"/>
              <a:chOff x="1888" y="3216"/>
              <a:chExt cx="848" cy="768"/>
            </a:xfrm>
          </p:grpSpPr>
          <p:grpSp>
            <p:nvGrpSpPr>
              <p:cNvPr id="12659" name="Group 25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32" name="Freeform 25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33" name="Freeform 25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34" name="Freeform 25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30" name="Line 25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1" name="Line 25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12295" name="Picture 261" descr="girl5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27950" y="3436938"/>
            <a:ext cx="954088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262" descr="girl4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21600" y="1797050"/>
            <a:ext cx="887413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263" descr="girl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48550" y="185738"/>
            <a:ext cx="992188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665" name="Group 265"/>
          <p:cNvGrpSpPr>
            <a:grpSpLocks/>
          </p:cNvGrpSpPr>
          <p:nvPr/>
        </p:nvGrpSpPr>
        <p:grpSpPr bwMode="auto">
          <a:xfrm>
            <a:off x="3533775" y="1430338"/>
            <a:ext cx="2135188" cy="1268412"/>
            <a:chOff x="2226" y="901"/>
            <a:chExt cx="1345" cy="799"/>
          </a:xfrm>
        </p:grpSpPr>
        <p:grpSp>
          <p:nvGrpSpPr>
            <p:cNvPr id="12671" name="Group 266"/>
            <p:cNvGrpSpPr>
              <a:grpSpLocks/>
            </p:cNvGrpSpPr>
            <p:nvPr/>
          </p:nvGrpSpPr>
          <p:grpSpPr bwMode="auto">
            <a:xfrm rot="203311">
              <a:off x="2747" y="901"/>
              <a:ext cx="544" cy="365"/>
              <a:chOff x="1888" y="3216"/>
              <a:chExt cx="848" cy="768"/>
            </a:xfrm>
          </p:grpSpPr>
          <p:grpSp>
            <p:nvGrpSpPr>
              <p:cNvPr id="12677" name="Group 26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14" name="Freeform 26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15" name="Freeform 26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16" name="Freeform 27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12" name="Line 27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3" name="Line 27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83" name="Group 273"/>
            <p:cNvGrpSpPr>
              <a:grpSpLocks/>
            </p:cNvGrpSpPr>
            <p:nvPr/>
          </p:nvGrpSpPr>
          <p:grpSpPr bwMode="auto">
            <a:xfrm rot="203311">
              <a:off x="2478" y="1066"/>
              <a:ext cx="545" cy="365"/>
              <a:chOff x="1888" y="3216"/>
              <a:chExt cx="848" cy="768"/>
            </a:xfrm>
          </p:grpSpPr>
          <p:grpSp>
            <p:nvGrpSpPr>
              <p:cNvPr id="12689" name="Group 27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08" name="Freeform 27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09" name="Freeform 27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10" name="Freeform 27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06" name="Line 27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7" name="Line 27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695" name="Group 280"/>
            <p:cNvGrpSpPr>
              <a:grpSpLocks/>
            </p:cNvGrpSpPr>
            <p:nvPr/>
          </p:nvGrpSpPr>
          <p:grpSpPr bwMode="auto">
            <a:xfrm rot="203311">
              <a:off x="3027" y="1011"/>
              <a:ext cx="544" cy="365"/>
              <a:chOff x="1888" y="3216"/>
              <a:chExt cx="848" cy="768"/>
            </a:xfrm>
          </p:grpSpPr>
          <p:grpSp>
            <p:nvGrpSpPr>
              <p:cNvPr id="12701" name="Group 281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602" name="Freeform 282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03" name="Freeform 283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604" name="Freeform 284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600" name="Line 285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1" name="Line 286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02" name="Group 287"/>
            <p:cNvGrpSpPr>
              <a:grpSpLocks/>
            </p:cNvGrpSpPr>
            <p:nvPr/>
          </p:nvGrpSpPr>
          <p:grpSpPr bwMode="auto">
            <a:xfrm rot="203311">
              <a:off x="2759" y="1176"/>
              <a:ext cx="544" cy="365"/>
              <a:chOff x="1888" y="3216"/>
              <a:chExt cx="848" cy="768"/>
            </a:xfrm>
          </p:grpSpPr>
          <p:grpSp>
            <p:nvGrpSpPr>
              <p:cNvPr id="12703" name="Group 288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96" name="Freeform 289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97" name="Freeform 290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98" name="Freeform 291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94" name="Line 292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5" name="Line 293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60" name="Group 294"/>
            <p:cNvGrpSpPr>
              <a:grpSpLocks/>
            </p:cNvGrpSpPr>
            <p:nvPr/>
          </p:nvGrpSpPr>
          <p:grpSpPr bwMode="auto">
            <a:xfrm rot="203311">
              <a:off x="2226" y="1223"/>
              <a:ext cx="544" cy="366"/>
              <a:chOff x="1888" y="3216"/>
              <a:chExt cx="848" cy="768"/>
            </a:xfrm>
          </p:grpSpPr>
          <p:grpSp>
            <p:nvGrpSpPr>
              <p:cNvPr id="28161" name="Group 295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90" name="Freeform 296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91" name="Freeform 297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92" name="Freeform 298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88" name="Line 299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9" name="Line 300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62" name="Group 301"/>
            <p:cNvGrpSpPr>
              <a:grpSpLocks/>
            </p:cNvGrpSpPr>
            <p:nvPr/>
          </p:nvGrpSpPr>
          <p:grpSpPr bwMode="auto">
            <a:xfrm rot="203311">
              <a:off x="2507" y="1334"/>
              <a:ext cx="545" cy="366"/>
              <a:chOff x="1888" y="3216"/>
              <a:chExt cx="848" cy="768"/>
            </a:xfrm>
          </p:grpSpPr>
          <p:grpSp>
            <p:nvGrpSpPr>
              <p:cNvPr id="28163" name="Group 302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84" name="Freeform 303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85" name="Freeform 304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86" name="Freeform 305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82" name="Line 306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3" name="Line 307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8164" name="Group 308"/>
          <p:cNvGrpSpPr>
            <a:grpSpLocks/>
          </p:cNvGrpSpPr>
          <p:nvPr/>
        </p:nvGrpSpPr>
        <p:grpSpPr bwMode="auto">
          <a:xfrm>
            <a:off x="4392613" y="1778000"/>
            <a:ext cx="2136775" cy="1268413"/>
            <a:chOff x="2767" y="1120"/>
            <a:chExt cx="1346" cy="799"/>
          </a:xfrm>
        </p:grpSpPr>
        <p:grpSp>
          <p:nvGrpSpPr>
            <p:cNvPr id="28165" name="Group 309"/>
            <p:cNvGrpSpPr>
              <a:grpSpLocks/>
            </p:cNvGrpSpPr>
            <p:nvPr/>
          </p:nvGrpSpPr>
          <p:grpSpPr bwMode="auto">
            <a:xfrm rot="203311">
              <a:off x="3288" y="1120"/>
              <a:ext cx="544" cy="366"/>
              <a:chOff x="1888" y="3216"/>
              <a:chExt cx="848" cy="768"/>
            </a:xfrm>
          </p:grpSpPr>
          <p:grpSp>
            <p:nvGrpSpPr>
              <p:cNvPr id="28166" name="Group 31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72" name="Freeform 311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73" name="Freeform 312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74" name="Freeform 313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70" name="Line 31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1" name="Line 31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67" name="Group 316"/>
            <p:cNvGrpSpPr>
              <a:grpSpLocks/>
            </p:cNvGrpSpPr>
            <p:nvPr/>
          </p:nvGrpSpPr>
          <p:grpSpPr bwMode="auto">
            <a:xfrm rot="203311">
              <a:off x="3020" y="1285"/>
              <a:ext cx="544" cy="365"/>
              <a:chOff x="1888" y="3216"/>
              <a:chExt cx="848" cy="768"/>
            </a:xfrm>
          </p:grpSpPr>
          <p:grpSp>
            <p:nvGrpSpPr>
              <p:cNvPr id="28168" name="Group 31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66" name="Freeform 31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67" name="Freeform 31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68" name="Freeform 32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64" name="Line 32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5" name="Line 32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69" name="Group 323"/>
            <p:cNvGrpSpPr>
              <a:grpSpLocks/>
            </p:cNvGrpSpPr>
            <p:nvPr/>
          </p:nvGrpSpPr>
          <p:grpSpPr bwMode="auto">
            <a:xfrm rot="203311">
              <a:off x="3569" y="1230"/>
              <a:ext cx="544" cy="365"/>
              <a:chOff x="1888" y="3216"/>
              <a:chExt cx="848" cy="768"/>
            </a:xfrm>
          </p:grpSpPr>
          <p:grpSp>
            <p:nvGrpSpPr>
              <p:cNvPr id="28170" name="Group 32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60" name="Freeform 32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61" name="Freeform 32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62" name="Freeform 32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58" name="Line 32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9" name="Line 32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71" name="Group 330"/>
            <p:cNvGrpSpPr>
              <a:grpSpLocks/>
            </p:cNvGrpSpPr>
            <p:nvPr/>
          </p:nvGrpSpPr>
          <p:grpSpPr bwMode="auto">
            <a:xfrm rot="203311">
              <a:off x="3301" y="1395"/>
              <a:ext cx="544" cy="365"/>
              <a:chOff x="1888" y="3216"/>
              <a:chExt cx="848" cy="768"/>
            </a:xfrm>
          </p:grpSpPr>
          <p:grpSp>
            <p:nvGrpSpPr>
              <p:cNvPr id="28172" name="Group 331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54" name="Freeform 332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55" name="Freeform 333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56" name="Freeform 334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52" name="Line 335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3" name="Line 336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73" name="Group 337"/>
            <p:cNvGrpSpPr>
              <a:grpSpLocks/>
            </p:cNvGrpSpPr>
            <p:nvPr/>
          </p:nvGrpSpPr>
          <p:grpSpPr bwMode="auto">
            <a:xfrm rot="203311">
              <a:off x="2767" y="1443"/>
              <a:ext cx="544" cy="365"/>
              <a:chOff x="1888" y="3216"/>
              <a:chExt cx="848" cy="768"/>
            </a:xfrm>
          </p:grpSpPr>
          <p:grpSp>
            <p:nvGrpSpPr>
              <p:cNvPr id="28174" name="Group 338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48" name="Freeform 339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49" name="Freeform 340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50" name="Freeform 341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46" name="Line 342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7" name="Line 343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75" name="Group 344"/>
            <p:cNvGrpSpPr>
              <a:grpSpLocks/>
            </p:cNvGrpSpPr>
            <p:nvPr/>
          </p:nvGrpSpPr>
          <p:grpSpPr bwMode="auto">
            <a:xfrm rot="203311">
              <a:off x="3048" y="1553"/>
              <a:ext cx="545" cy="366"/>
              <a:chOff x="1888" y="3216"/>
              <a:chExt cx="848" cy="768"/>
            </a:xfrm>
          </p:grpSpPr>
          <p:grpSp>
            <p:nvGrpSpPr>
              <p:cNvPr id="28176" name="Group 345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42" name="Freeform 346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43" name="Freeform 347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44" name="Freeform 348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40" name="Line 349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1" name="Line 350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8178" name="Group 351"/>
          <p:cNvGrpSpPr>
            <a:grpSpLocks/>
          </p:cNvGrpSpPr>
          <p:nvPr/>
        </p:nvGrpSpPr>
        <p:grpSpPr bwMode="auto">
          <a:xfrm>
            <a:off x="2290763" y="2200275"/>
            <a:ext cx="2135187" cy="1266825"/>
            <a:chOff x="1443" y="1386"/>
            <a:chExt cx="1345" cy="798"/>
          </a:xfrm>
        </p:grpSpPr>
        <p:grpSp>
          <p:nvGrpSpPr>
            <p:cNvPr id="28179" name="Group 352"/>
            <p:cNvGrpSpPr>
              <a:grpSpLocks/>
            </p:cNvGrpSpPr>
            <p:nvPr/>
          </p:nvGrpSpPr>
          <p:grpSpPr bwMode="auto">
            <a:xfrm rot="203311">
              <a:off x="1964" y="1386"/>
              <a:ext cx="544" cy="365"/>
              <a:chOff x="1888" y="3216"/>
              <a:chExt cx="848" cy="768"/>
            </a:xfrm>
          </p:grpSpPr>
          <p:grpSp>
            <p:nvGrpSpPr>
              <p:cNvPr id="28180" name="Group 35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30" name="Freeform 354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31" name="Freeform 355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32" name="Freeform 356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28" name="Line 357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9" name="Line 358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81" name="Group 359"/>
            <p:cNvGrpSpPr>
              <a:grpSpLocks/>
            </p:cNvGrpSpPr>
            <p:nvPr/>
          </p:nvGrpSpPr>
          <p:grpSpPr bwMode="auto">
            <a:xfrm rot="203311">
              <a:off x="1706" y="1547"/>
              <a:ext cx="544" cy="366"/>
              <a:chOff x="1888" y="3216"/>
              <a:chExt cx="848" cy="768"/>
            </a:xfrm>
          </p:grpSpPr>
          <p:grpSp>
            <p:nvGrpSpPr>
              <p:cNvPr id="28182" name="Group 36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24" name="Freeform 361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25" name="Freeform 362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26" name="Freeform 363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22" name="Line 36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3" name="Line 36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83" name="Group 366"/>
            <p:cNvGrpSpPr>
              <a:grpSpLocks/>
            </p:cNvGrpSpPr>
            <p:nvPr/>
          </p:nvGrpSpPr>
          <p:grpSpPr bwMode="auto">
            <a:xfrm rot="203311">
              <a:off x="1443" y="1709"/>
              <a:ext cx="544" cy="365"/>
              <a:chOff x="1888" y="3216"/>
              <a:chExt cx="848" cy="768"/>
            </a:xfrm>
          </p:grpSpPr>
          <p:grpSp>
            <p:nvGrpSpPr>
              <p:cNvPr id="28184" name="Group 36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18" name="Freeform 36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19" name="Freeform 36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20" name="Freeform 37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16" name="Line 37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17" name="Line 37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85" name="Group 373"/>
            <p:cNvGrpSpPr>
              <a:grpSpLocks/>
            </p:cNvGrpSpPr>
            <p:nvPr/>
          </p:nvGrpSpPr>
          <p:grpSpPr bwMode="auto">
            <a:xfrm rot="203311">
              <a:off x="2244" y="1496"/>
              <a:ext cx="544" cy="365"/>
              <a:chOff x="1888" y="3216"/>
              <a:chExt cx="848" cy="768"/>
            </a:xfrm>
          </p:grpSpPr>
          <p:grpSp>
            <p:nvGrpSpPr>
              <p:cNvPr id="28186" name="Group 37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12" name="Freeform 37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13" name="Freeform 37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14" name="Freeform 37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10" name="Line 37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11" name="Line 37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87" name="Group 380"/>
            <p:cNvGrpSpPr>
              <a:grpSpLocks/>
            </p:cNvGrpSpPr>
            <p:nvPr/>
          </p:nvGrpSpPr>
          <p:grpSpPr bwMode="auto">
            <a:xfrm rot="203311">
              <a:off x="1986" y="1657"/>
              <a:ext cx="545" cy="366"/>
              <a:chOff x="1888" y="3216"/>
              <a:chExt cx="848" cy="768"/>
            </a:xfrm>
          </p:grpSpPr>
          <p:grpSp>
            <p:nvGrpSpPr>
              <p:cNvPr id="28188" name="Group 381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06" name="Freeform 382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07" name="Freeform 383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08" name="Freeform 384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504" name="Line 385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05" name="Line 386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189" name="Group 387"/>
            <p:cNvGrpSpPr>
              <a:grpSpLocks/>
            </p:cNvGrpSpPr>
            <p:nvPr/>
          </p:nvGrpSpPr>
          <p:grpSpPr bwMode="auto">
            <a:xfrm rot="203311">
              <a:off x="1723" y="1819"/>
              <a:ext cx="546" cy="365"/>
              <a:chOff x="1888" y="3216"/>
              <a:chExt cx="848" cy="768"/>
            </a:xfrm>
          </p:grpSpPr>
          <p:grpSp>
            <p:nvGrpSpPr>
              <p:cNvPr id="28190" name="Group 388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500" name="Freeform 389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01" name="Freeform 390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502" name="Freeform 391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98" name="Line 392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99" name="Line 393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8191" name="Group 394"/>
          <p:cNvGrpSpPr>
            <a:grpSpLocks/>
          </p:cNvGrpSpPr>
          <p:nvPr/>
        </p:nvGrpSpPr>
        <p:grpSpPr bwMode="auto">
          <a:xfrm>
            <a:off x="3149600" y="2547938"/>
            <a:ext cx="2136775" cy="1266825"/>
            <a:chOff x="1984" y="1605"/>
            <a:chExt cx="1346" cy="798"/>
          </a:xfrm>
        </p:grpSpPr>
        <p:grpSp>
          <p:nvGrpSpPr>
            <p:cNvPr id="12704" name="Group 395"/>
            <p:cNvGrpSpPr>
              <a:grpSpLocks/>
            </p:cNvGrpSpPr>
            <p:nvPr/>
          </p:nvGrpSpPr>
          <p:grpSpPr bwMode="auto">
            <a:xfrm rot="203311">
              <a:off x="2505" y="1605"/>
              <a:ext cx="544" cy="365"/>
              <a:chOff x="1888" y="3216"/>
              <a:chExt cx="848" cy="768"/>
            </a:xfrm>
          </p:grpSpPr>
          <p:grpSp>
            <p:nvGrpSpPr>
              <p:cNvPr id="12705" name="Group 396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88" name="Freeform 397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89" name="Freeform 398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90" name="Freeform 399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86" name="Line 400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87" name="Line 401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06" name="Group 402"/>
            <p:cNvGrpSpPr>
              <a:grpSpLocks/>
            </p:cNvGrpSpPr>
            <p:nvPr/>
          </p:nvGrpSpPr>
          <p:grpSpPr bwMode="auto">
            <a:xfrm rot="203311">
              <a:off x="2247" y="1766"/>
              <a:ext cx="544" cy="366"/>
              <a:chOff x="1888" y="3216"/>
              <a:chExt cx="848" cy="768"/>
            </a:xfrm>
          </p:grpSpPr>
          <p:grpSp>
            <p:nvGrpSpPr>
              <p:cNvPr id="12707" name="Group 40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82" name="Freeform 404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83" name="Freeform 405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84" name="Freeform 406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80" name="Line 407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81" name="Line 408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08" name="Group 409"/>
            <p:cNvGrpSpPr>
              <a:grpSpLocks/>
            </p:cNvGrpSpPr>
            <p:nvPr/>
          </p:nvGrpSpPr>
          <p:grpSpPr bwMode="auto">
            <a:xfrm rot="203311">
              <a:off x="1984" y="1928"/>
              <a:ext cx="544" cy="365"/>
              <a:chOff x="1888" y="3216"/>
              <a:chExt cx="848" cy="768"/>
            </a:xfrm>
          </p:grpSpPr>
          <p:grpSp>
            <p:nvGrpSpPr>
              <p:cNvPr id="12709" name="Group 41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76" name="Freeform 411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77" name="Freeform 412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78" name="Freeform 413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74" name="Line 41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75" name="Line 41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10" name="Group 416"/>
            <p:cNvGrpSpPr>
              <a:grpSpLocks/>
            </p:cNvGrpSpPr>
            <p:nvPr/>
          </p:nvGrpSpPr>
          <p:grpSpPr bwMode="auto">
            <a:xfrm rot="203311">
              <a:off x="2785" y="1715"/>
              <a:ext cx="545" cy="365"/>
              <a:chOff x="1888" y="3216"/>
              <a:chExt cx="848" cy="768"/>
            </a:xfrm>
          </p:grpSpPr>
          <p:grpSp>
            <p:nvGrpSpPr>
              <p:cNvPr id="12711" name="Group 41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70" name="Freeform 41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71" name="Freeform 41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72" name="Freeform 42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68" name="Line 42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69" name="Line 42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12" name="Group 423"/>
            <p:cNvGrpSpPr>
              <a:grpSpLocks/>
            </p:cNvGrpSpPr>
            <p:nvPr/>
          </p:nvGrpSpPr>
          <p:grpSpPr bwMode="auto">
            <a:xfrm rot="203311">
              <a:off x="2527" y="1877"/>
              <a:ext cx="545" cy="365"/>
              <a:chOff x="1888" y="3216"/>
              <a:chExt cx="848" cy="768"/>
            </a:xfrm>
          </p:grpSpPr>
          <p:grpSp>
            <p:nvGrpSpPr>
              <p:cNvPr id="12713" name="Group 42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64" name="Freeform 42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65" name="Freeform 42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66" name="Freeform 42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62" name="Line 42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63" name="Line 42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19" name="Group 430"/>
            <p:cNvGrpSpPr>
              <a:grpSpLocks/>
            </p:cNvGrpSpPr>
            <p:nvPr/>
          </p:nvGrpSpPr>
          <p:grpSpPr bwMode="auto">
            <a:xfrm rot="203311">
              <a:off x="2264" y="2038"/>
              <a:ext cx="545" cy="365"/>
              <a:chOff x="1888" y="3216"/>
              <a:chExt cx="848" cy="768"/>
            </a:xfrm>
          </p:grpSpPr>
          <p:grpSp>
            <p:nvGrpSpPr>
              <p:cNvPr id="12725" name="Group 431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58" name="Freeform 432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59" name="Freeform 433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60" name="Freeform 434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56" name="Line 435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57" name="Line 436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2731" name="Group 437"/>
          <p:cNvGrpSpPr>
            <a:grpSpLocks/>
          </p:cNvGrpSpPr>
          <p:nvPr/>
        </p:nvGrpSpPr>
        <p:grpSpPr bwMode="auto">
          <a:xfrm>
            <a:off x="1054100" y="2968625"/>
            <a:ext cx="2136775" cy="1268413"/>
            <a:chOff x="664" y="1870"/>
            <a:chExt cx="1346" cy="799"/>
          </a:xfrm>
        </p:grpSpPr>
        <p:grpSp>
          <p:nvGrpSpPr>
            <p:cNvPr id="12737" name="Group 438"/>
            <p:cNvGrpSpPr>
              <a:grpSpLocks/>
            </p:cNvGrpSpPr>
            <p:nvPr/>
          </p:nvGrpSpPr>
          <p:grpSpPr bwMode="auto">
            <a:xfrm rot="203311">
              <a:off x="1185" y="1870"/>
              <a:ext cx="544" cy="366"/>
              <a:chOff x="1888" y="3216"/>
              <a:chExt cx="848" cy="768"/>
            </a:xfrm>
          </p:grpSpPr>
          <p:grpSp>
            <p:nvGrpSpPr>
              <p:cNvPr id="12743" name="Group 439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46" name="Freeform 440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47" name="Freeform 441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48" name="Freeform 442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44" name="Line 443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45" name="Line 444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49" name="Group 445"/>
            <p:cNvGrpSpPr>
              <a:grpSpLocks/>
            </p:cNvGrpSpPr>
            <p:nvPr/>
          </p:nvGrpSpPr>
          <p:grpSpPr bwMode="auto">
            <a:xfrm rot="203311">
              <a:off x="1466" y="1981"/>
              <a:ext cx="544" cy="365"/>
              <a:chOff x="1888" y="3216"/>
              <a:chExt cx="848" cy="768"/>
            </a:xfrm>
          </p:grpSpPr>
          <p:grpSp>
            <p:nvGrpSpPr>
              <p:cNvPr id="12755" name="Group 446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40" name="Freeform 447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41" name="Freeform 448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42" name="Freeform 449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38" name="Line 450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39" name="Line 451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61" name="Group 452"/>
            <p:cNvGrpSpPr>
              <a:grpSpLocks/>
            </p:cNvGrpSpPr>
            <p:nvPr/>
          </p:nvGrpSpPr>
          <p:grpSpPr bwMode="auto">
            <a:xfrm rot="203311">
              <a:off x="927" y="2032"/>
              <a:ext cx="545" cy="366"/>
              <a:chOff x="1888" y="3216"/>
              <a:chExt cx="848" cy="768"/>
            </a:xfrm>
          </p:grpSpPr>
          <p:grpSp>
            <p:nvGrpSpPr>
              <p:cNvPr id="12767" name="Group 45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34" name="Freeform 454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35" name="Freeform 455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36" name="Freeform 456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32" name="Line 457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33" name="Line 458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73" name="Group 459"/>
            <p:cNvGrpSpPr>
              <a:grpSpLocks/>
            </p:cNvGrpSpPr>
            <p:nvPr/>
          </p:nvGrpSpPr>
          <p:grpSpPr bwMode="auto">
            <a:xfrm rot="203311">
              <a:off x="664" y="2194"/>
              <a:ext cx="545" cy="365"/>
              <a:chOff x="1888" y="3216"/>
              <a:chExt cx="848" cy="768"/>
            </a:xfrm>
          </p:grpSpPr>
          <p:grpSp>
            <p:nvGrpSpPr>
              <p:cNvPr id="12779" name="Group 46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28" name="Freeform 461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29" name="Freeform 462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30" name="Freeform 463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26" name="Line 46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27" name="Line 46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85" name="Group 466"/>
            <p:cNvGrpSpPr>
              <a:grpSpLocks/>
            </p:cNvGrpSpPr>
            <p:nvPr/>
          </p:nvGrpSpPr>
          <p:grpSpPr bwMode="auto">
            <a:xfrm rot="203311">
              <a:off x="1208" y="2142"/>
              <a:ext cx="544" cy="366"/>
              <a:chOff x="1888" y="3216"/>
              <a:chExt cx="848" cy="768"/>
            </a:xfrm>
          </p:grpSpPr>
          <p:grpSp>
            <p:nvGrpSpPr>
              <p:cNvPr id="12786" name="Group 46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22" name="Freeform 46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23" name="Freeform 46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24" name="Freeform 47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20" name="Line 47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21" name="Line 47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87" name="Group 473"/>
            <p:cNvGrpSpPr>
              <a:grpSpLocks/>
            </p:cNvGrpSpPr>
            <p:nvPr/>
          </p:nvGrpSpPr>
          <p:grpSpPr bwMode="auto">
            <a:xfrm rot="203311">
              <a:off x="945" y="2303"/>
              <a:ext cx="544" cy="366"/>
              <a:chOff x="1888" y="3216"/>
              <a:chExt cx="848" cy="768"/>
            </a:xfrm>
          </p:grpSpPr>
          <p:grpSp>
            <p:nvGrpSpPr>
              <p:cNvPr id="12788" name="Group 474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16" name="Freeform 475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17" name="Freeform 476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18" name="Freeform 477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14" name="Line 478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5" name="Line 479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2789" name="Group 480"/>
          <p:cNvGrpSpPr>
            <a:grpSpLocks/>
          </p:cNvGrpSpPr>
          <p:nvPr/>
        </p:nvGrpSpPr>
        <p:grpSpPr bwMode="auto">
          <a:xfrm>
            <a:off x="1914525" y="3316288"/>
            <a:ext cx="2135188" cy="1268412"/>
            <a:chOff x="1206" y="2089"/>
            <a:chExt cx="1345" cy="799"/>
          </a:xfrm>
        </p:grpSpPr>
        <p:grpSp>
          <p:nvGrpSpPr>
            <p:cNvPr id="12790" name="Group 481"/>
            <p:cNvGrpSpPr>
              <a:grpSpLocks/>
            </p:cNvGrpSpPr>
            <p:nvPr/>
          </p:nvGrpSpPr>
          <p:grpSpPr bwMode="auto">
            <a:xfrm rot="203311">
              <a:off x="1726" y="2089"/>
              <a:ext cx="545" cy="366"/>
              <a:chOff x="1888" y="3216"/>
              <a:chExt cx="848" cy="768"/>
            </a:xfrm>
          </p:grpSpPr>
          <p:grpSp>
            <p:nvGrpSpPr>
              <p:cNvPr id="12791" name="Group 482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404" name="Freeform 483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05" name="Freeform 484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06" name="Freeform 485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402" name="Line 486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3" name="Line 487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92" name="Group 488"/>
            <p:cNvGrpSpPr>
              <a:grpSpLocks/>
            </p:cNvGrpSpPr>
            <p:nvPr/>
          </p:nvGrpSpPr>
          <p:grpSpPr bwMode="auto">
            <a:xfrm rot="203311">
              <a:off x="2007" y="2200"/>
              <a:ext cx="544" cy="366"/>
              <a:chOff x="1888" y="3216"/>
              <a:chExt cx="848" cy="768"/>
            </a:xfrm>
          </p:grpSpPr>
          <p:grpSp>
            <p:nvGrpSpPr>
              <p:cNvPr id="12793" name="Group 489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398" name="Freeform 490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99" name="Freeform 491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400" name="Freeform 492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396" name="Line 493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7" name="Line 494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94" name="Group 495"/>
            <p:cNvGrpSpPr>
              <a:grpSpLocks/>
            </p:cNvGrpSpPr>
            <p:nvPr/>
          </p:nvGrpSpPr>
          <p:grpSpPr bwMode="auto">
            <a:xfrm rot="203311">
              <a:off x="1468" y="2252"/>
              <a:ext cx="545" cy="365"/>
              <a:chOff x="1888" y="3216"/>
              <a:chExt cx="848" cy="768"/>
            </a:xfrm>
          </p:grpSpPr>
          <p:grpSp>
            <p:nvGrpSpPr>
              <p:cNvPr id="12795" name="Group 496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392" name="Freeform 497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93" name="Freeform 498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94" name="Freeform 499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390" name="Line 500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1" name="Line 501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796" name="Group 502"/>
            <p:cNvGrpSpPr>
              <a:grpSpLocks/>
            </p:cNvGrpSpPr>
            <p:nvPr/>
          </p:nvGrpSpPr>
          <p:grpSpPr bwMode="auto">
            <a:xfrm rot="203311">
              <a:off x="1206" y="2413"/>
              <a:ext cx="544" cy="365"/>
              <a:chOff x="1888" y="3216"/>
              <a:chExt cx="848" cy="768"/>
            </a:xfrm>
          </p:grpSpPr>
          <p:grpSp>
            <p:nvGrpSpPr>
              <p:cNvPr id="12797" name="Group 503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386" name="Freeform 504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87" name="Freeform 505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88" name="Freeform 506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384" name="Line 507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85" name="Line 508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803" name="Group 509"/>
            <p:cNvGrpSpPr>
              <a:grpSpLocks/>
            </p:cNvGrpSpPr>
            <p:nvPr/>
          </p:nvGrpSpPr>
          <p:grpSpPr bwMode="auto">
            <a:xfrm rot="203311">
              <a:off x="1749" y="2362"/>
              <a:ext cx="545" cy="365"/>
              <a:chOff x="1888" y="3216"/>
              <a:chExt cx="848" cy="768"/>
            </a:xfrm>
          </p:grpSpPr>
          <p:grpSp>
            <p:nvGrpSpPr>
              <p:cNvPr id="12809" name="Group 510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380" name="Freeform 511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81" name="Freeform 512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82" name="Freeform 513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378" name="Line 514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79" name="Line 515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815" name="Group 516"/>
            <p:cNvGrpSpPr>
              <a:grpSpLocks/>
            </p:cNvGrpSpPr>
            <p:nvPr/>
          </p:nvGrpSpPr>
          <p:grpSpPr bwMode="auto">
            <a:xfrm rot="203311">
              <a:off x="1486" y="2523"/>
              <a:ext cx="544" cy="365"/>
              <a:chOff x="1888" y="3216"/>
              <a:chExt cx="848" cy="768"/>
            </a:xfrm>
          </p:grpSpPr>
          <p:grpSp>
            <p:nvGrpSpPr>
              <p:cNvPr id="12821" name="Group 517"/>
              <p:cNvGrpSpPr>
                <a:grpSpLocks/>
              </p:cNvGrpSpPr>
              <p:nvPr/>
            </p:nvGrpSpPr>
            <p:grpSpPr bwMode="auto">
              <a:xfrm>
                <a:off x="1888" y="3216"/>
                <a:ext cx="848" cy="768"/>
                <a:chOff x="1888" y="3224"/>
                <a:chExt cx="848" cy="768"/>
              </a:xfrm>
            </p:grpSpPr>
            <p:sp>
              <p:nvSpPr>
                <p:cNvPr id="12374" name="Freeform 518"/>
                <p:cNvSpPr>
                  <a:spLocks/>
                </p:cNvSpPr>
                <p:nvPr/>
              </p:nvSpPr>
              <p:spPr bwMode="auto">
                <a:xfrm>
                  <a:off x="2336" y="3432"/>
                  <a:ext cx="400" cy="560"/>
                </a:xfrm>
                <a:custGeom>
                  <a:avLst/>
                  <a:gdLst>
                    <a:gd name="T0" fmla="*/ 0 w 400"/>
                    <a:gd name="T1" fmla="*/ 560 h 560"/>
                    <a:gd name="T2" fmla="*/ 400 w 400"/>
                    <a:gd name="T3" fmla="*/ 176 h 560"/>
                    <a:gd name="T4" fmla="*/ 384 w 400"/>
                    <a:gd name="T5" fmla="*/ 0 h 560"/>
                    <a:gd name="T6" fmla="*/ 16 w 400"/>
                    <a:gd name="T7" fmla="*/ 352 h 560"/>
                    <a:gd name="T8" fmla="*/ 0 w 400"/>
                    <a:gd name="T9" fmla="*/ 368 h 560"/>
                    <a:gd name="T10" fmla="*/ 0 w 400"/>
                    <a:gd name="T11" fmla="*/ 560 h 56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0"/>
                    <a:gd name="T19" fmla="*/ 0 h 560"/>
                    <a:gd name="T20" fmla="*/ 400 w 400"/>
                    <a:gd name="T21" fmla="*/ 560 h 56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0" h="560">
                      <a:moveTo>
                        <a:pt x="0" y="560"/>
                      </a:moveTo>
                      <a:lnTo>
                        <a:pt x="400" y="176"/>
                      </a:lnTo>
                      <a:lnTo>
                        <a:pt x="384" y="0"/>
                      </a:lnTo>
                      <a:lnTo>
                        <a:pt x="16" y="352"/>
                      </a:lnTo>
                      <a:lnTo>
                        <a:pt x="0" y="368"/>
                      </a:lnTo>
                      <a:lnTo>
                        <a:pt x="0" y="56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75" name="Freeform 519"/>
                <p:cNvSpPr>
                  <a:spLocks/>
                </p:cNvSpPr>
                <p:nvPr/>
              </p:nvSpPr>
              <p:spPr bwMode="auto">
                <a:xfrm>
                  <a:off x="1888" y="3592"/>
                  <a:ext cx="448" cy="384"/>
                </a:xfrm>
                <a:custGeom>
                  <a:avLst/>
                  <a:gdLst>
                    <a:gd name="T0" fmla="*/ 448 w 448"/>
                    <a:gd name="T1" fmla="*/ 384 h 384"/>
                    <a:gd name="T2" fmla="*/ 448 w 448"/>
                    <a:gd name="T3" fmla="*/ 192 h 384"/>
                    <a:gd name="T4" fmla="*/ 0 w 448"/>
                    <a:gd name="T5" fmla="*/ 0 h 384"/>
                    <a:gd name="T6" fmla="*/ 0 w 448"/>
                    <a:gd name="T7" fmla="*/ 192 h 384"/>
                    <a:gd name="T8" fmla="*/ 448 w 448"/>
                    <a:gd name="T9" fmla="*/ 384 h 3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8"/>
                    <a:gd name="T16" fmla="*/ 0 h 384"/>
                    <a:gd name="T17" fmla="*/ 448 w 448"/>
                    <a:gd name="T18" fmla="*/ 384 h 3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8" h="384">
                      <a:moveTo>
                        <a:pt x="448" y="384"/>
                      </a:moveTo>
                      <a:lnTo>
                        <a:pt x="448" y="192"/>
                      </a:lnTo>
                      <a:lnTo>
                        <a:pt x="0" y="0"/>
                      </a:lnTo>
                      <a:lnTo>
                        <a:pt x="0" y="192"/>
                      </a:lnTo>
                      <a:lnTo>
                        <a:pt x="448" y="38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76" name="Freeform 520"/>
                <p:cNvSpPr>
                  <a:spLocks/>
                </p:cNvSpPr>
                <p:nvPr/>
              </p:nvSpPr>
              <p:spPr bwMode="auto">
                <a:xfrm>
                  <a:off x="1888" y="3224"/>
                  <a:ext cx="832" cy="560"/>
                </a:xfrm>
                <a:custGeom>
                  <a:avLst/>
                  <a:gdLst>
                    <a:gd name="T0" fmla="*/ 832 w 832"/>
                    <a:gd name="T1" fmla="*/ 192 h 560"/>
                    <a:gd name="T2" fmla="*/ 400 w 832"/>
                    <a:gd name="T3" fmla="*/ 0 h 560"/>
                    <a:gd name="T4" fmla="*/ 0 w 832"/>
                    <a:gd name="T5" fmla="*/ 368 h 560"/>
                    <a:gd name="T6" fmla="*/ 448 w 832"/>
                    <a:gd name="T7" fmla="*/ 560 h 560"/>
                    <a:gd name="T8" fmla="*/ 832 w 832"/>
                    <a:gd name="T9" fmla="*/ 192 h 5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2"/>
                    <a:gd name="T16" fmla="*/ 0 h 560"/>
                    <a:gd name="T17" fmla="*/ 832 w 832"/>
                    <a:gd name="T18" fmla="*/ 560 h 5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2" h="560">
                      <a:moveTo>
                        <a:pt x="832" y="192"/>
                      </a:moveTo>
                      <a:lnTo>
                        <a:pt x="400" y="0"/>
                      </a:lnTo>
                      <a:lnTo>
                        <a:pt x="0" y="368"/>
                      </a:lnTo>
                      <a:lnTo>
                        <a:pt x="448" y="560"/>
                      </a:lnTo>
                      <a:lnTo>
                        <a:pt x="832" y="1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0021"/>
                    </a:gs>
                    <a:gs pos="100000">
                      <a:srgbClr val="800000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372" name="Line 521"/>
              <p:cNvSpPr>
                <a:spLocks noChangeShapeType="1"/>
              </p:cNvSpPr>
              <p:nvPr/>
            </p:nvSpPr>
            <p:spPr bwMode="auto">
              <a:xfrm>
                <a:off x="2336" y="3768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73" name="Line 522"/>
              <p:cNvSpPr>
                <a:spLocks noChangeShapeType="1"/>
              </p:cNvSpPr>
              <p:nvPr/>
            </p:nvSpPr>
            <p:spPr bwMode="auto">
              <a:xfrm flipH="1">
                <a:off x="2336" y="3416"/>
                <a:ext cx="384" cy="3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2827" name="Group 523"/>
          <p:cNvGrpSpPr>
            <a:grpSpLocks/>
          </p:cNvGrpSpPr>
          <p:nvPr/>
        </p:nvGrpSpPr>
        <p:grpSpPr bwMode="auto">
          <a:xfrm>
            <a:off x="2816225" y="2254250"/>
            <a:ext cx="3025775" cy="1444625"/>
            <a:chOff x="1808" y="1664"/>
            <a:chExt cx="2688" cy="1440"/>
          </a:xfrm>
        </p:grpSpPr>
        <p:sp>
          <p:nvSpPr>
            <p:cNvPr id="12363" name="Line 524"/>
            <p:cNvSpPr>
              <a:spLocks noChangeShapeType="1"/>
            </p:cNvSpPr>
            <p:nvPr/>
          </p:nvSpPr>
          <p:spPr bwMode="auto">
            <a:xfrm>
              <a:off x="1808" y="2400"/>
              <a:ext cx="1536" cy="70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4" name="Line 525"/>
            <p:cNvSpPr>
              <a:spLocks noChangeShapeType="1"/>
            </p:cNvSpPr>
            <p:nvPr/>
          </p:nvSpPr>
          <p:spPr bwMode="auto">
            <a:xfrm>
              <a:off x="2912" y="1664"/>
              <a:ext cx="1584" cy="70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833" name="Group 526"/>
          <p:cNvGrpSpPr>
            <a:grpSpLocks/>
          </p:cNvGrpSpPr>
          <p:nvPr/>
        </p:nvGrpSpPr>
        <p:grpSpPr bwMode="auto">
          <a:xfrm>
            <a:off x="2308225" y="2203450"/>
            <a:ext cx="3025775" cy="1444625"/>
            <a:chOff x="1808" y="1664"/>
            <a:chExt cx="2688" cy="1440"/>
          </a:xfrm>
        </p:grpSpPr>
        <p:sp>
          <p:nvSpPr>
            <p:cNvPr id="12361" name="Line 527"/>
            <p:cNvSpPr>
              <a:spLocks noChangeShapeType="1"/>
            </p:cNvSpPr>
            <p:nvPr/>
          </p:nvSpPr>
          <p:spPr bwMode="auto">
            <a:xfrm>
              <a:off x="1808" y="2400"/>
              <a:ext cx="1536" cy="70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2" name="Line 528"/>
            <p:cNvSpPr>
              <a:spLocks noChangeShapeType="1"/>
            </p:cNvSpPr>
            <p:nvPr/>
          </p:nvSpPr>
          <p:spPr bwMode="auto">
            <a:xfrm>
              <a:off x="2912" y="1664"/>
              <a:ext cx="1584" cy="70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177" name="Line 529"/>
          <p:cNvSpPr>
            <a:spLocks noChangeShapeType="1"/>
          </p:cNvSpPr>
          <p:nvPr/>
        </p:nvSpPr>
        <p:spPr bwMode="auto">
          <a:xfrm flipH="1">
            <a:off x="1892300" y="1739900"/>
            <a:ext cx="3759200" cy="2336800"/>
          </a:xfrm>
          <a:prstGeom prst="line">
            <a:avLst/>
          </a:prstGeom>
          <a:noFill/>
          <a:ln w="762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2839" name="Group 530"/>
          <p:cNvGrpSpPr>
            <a:grpSpLocks/>
          </p:cNvGrpSpPr>
          <p:nvPr/>
        </p:nvGrpSpPr>
        <p:grpSpPr bwMode="auto">
          <a:xfrm>
            <a:off x="0" y="0"/>
            <a:ext cx="4822825" cy="6858000"/>
            <a:chOff x="0" y="0"/>
            <a:chExt cx="3038" cy="4320"/>
          </a:xfrm>
        </p:grpSpPr>
        <p:pic>
          <p:nvPicPr>
            <p:cNvPr id="12355" name="Picture 531" descr="boy4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60" y="0"/>
              <a:ext cx="622" cy="1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56" name="Picture 532" descr="girl4b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1100"/>
              <a:ext cx="559" cy="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57" name="Picture 533" descr="girl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2253"/>
              <a:ext cx="625" cy="10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58" name="Picture 534" descr="girl5o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3441"/>
              <a:ext cx="601" cy="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59" name="Picture 535" descr="girl4b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32" y="3404"/>
              <a:ext cx="559" cy="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60" name="Picture 536" descr="boy4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416" y="3296"/>
              <a:ext cx="622" cy="1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845" name="Group 561"/>
          <p:cNvGrpSpPr>
            <a:grpSpLocks/>
          </p:cNvGrpSpPr>
          <p:nvPr/>
        </p:nvGrpSpPr>
        <p:grpSpPr bwMode="auto">
          <a:xfrm>
            <a:off x="6948488" y="188913"/>
            <a:ext cx="647700" cy="1439862"/>
            <a:chOff x="4286" y="164"/>
            <a:chExt cx="408" cy="907"/>
          </a:xfrm>
        </p:grpSpPr>
        <p:sp>
          <p:nvSpPr>
            <p:cNvPr id="12352" name="WordArt 548"/>
            <p:cNvSpPr>
              <a:spLocks noChangeArrowheads="1" noChangeShapeType="1" noTextEdit="1"/>
            </p:cNvSpPr>
            <p:nvPr/>
          </p:nvSpPr>
          <p:spPr bwMode="auto">
            <a:xfrm>
              <a:off x="4377" y="164"/>
              <a:ext cx="136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2353" name="WordArt 549"/>
            <p:cNvSpPr>
              <a:spLocks noChangeArrowheads="1" noChangeShapeType="1" noTextEdit="1"/>
            </p:cNvSpPr>
            <p:nvPr/>
          </p:nvSpPr>
          <p:spPr bwMode="auto">
            <a:xfrm>
              <a:off x="4377" y="709"/>
              <a:ext cx="227" cy="3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12354" name="Line 550"/>
            <p:cNvSpPr>
              <a:spLocks noChangeShapeType="1"/>
            </p:cNvSpPr>
            <p:nvPr/>
          </p:nvSpPr>
          <p:spPr bwMode="auto">
            <a:xfrm>
              <a:off x="4286" y="618"/>
              <a:ext cx="40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851" name="Group 562"/>
          <p:cNvGrpSpPr>
            <a:grpSpLocks/>
          </p:cNvGrpSpPr>
          <p:nvPr/>
        </p:nvGrpSpPr>
        <p:grpSpPr bwMode="auto">
          <a:xfrm>
            <a:off x="7019925" y="1773238"/>
            <a:ext cx="647700" cy="1439862"/>
            <a:chOff x="4286" y="164"/>
            <a:chExt cx="408" cy="907"/>
          </a:xfrm>
        </p:grpSpPr>
        <p:sp>
          <p:nvSpPr>
            <p:cNvPr id="12349" name="WordArt 563"/>
            <p:cNvSpPr>
              <a:spLocks noChangeArrowheads="1" noChangeShapeType="1" noTextEdit="1"/>
            </p:cNvSpPr>
            <p:nvPr/>
          </p:nvSpPr>
          <p:spPr bwMode="auto">
            <a:xfrm>
              <a:off x="4377" y="164"/>
              <a:ext cx="136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2350" name="WordArt 564"/>
            <p:cNvSpPr>
              <a:spLocks noChangeArrowheads="1" noChangeShapeType="1" noTextEdit="1"/>
            </p:cNvSpPr>
            <p:nvPr/>
          </p:nvSpPr>
          <p:spPr bwMode="auto">
            <a:xfrm>
              <a:off x="4377" y="709"/>
              <a:ext cx="227" cy="3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12351" name="Line 565"/>
            <p:cNvSpPr>
              <a:spLocks noChangeShapeType="1"/>
            </p:cNvSpPr>
            <p:nvPr/>
          </p:nvSpPr>
          <p:spPr bwMode="auto">
            <a:xfrm>
              <a:off x="4286" y="618"/>
              <a:ext cx="40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857" name="Group 566"/>
          <p:cNvGrpSpPr>
            <a:grpSpLocks/>
          </p:cNvGrpSpPr>
          <p:nvPr/>
        </p:nvGrpSpPr>
        <p:grpSpPr bwMode="auto">
          <a:xfrm>
            <a:off x="7092950" y="3357563"/>
            <a:ext cx="647700" cy="1439862"/>
            <a:chOff x="4286" y="164"/>
            <a:chExt cx="408" cy="907"/>
          </a:xfrm>
        </p:grpSpPr>
        <p:sp>
          <p:nvSpPr>
            <p:cNvPr id="12346" name="WordArt 567"/>
            <p:cNvSpPr>
              <a:spLocks noChangeArrowheads="1" noChangeShapeType="1" noTextEdit="1"/>
            </p:cNvSpPr>
            <p:nvPr/>
          </p:nvSpPr>
          <p:spPr bwMode="auto">
            <a:xfrm>
              <a:off x="4377" y="164"/>
              <a:ext cx="136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2347" name="WordArt 568"/>
            <p:cNvSpPr>
              <a:spLocks noChangeArrowheads="1" noChangeShapeType="1" noTextEdit="1"/>
            </p:cNvSpPr>
            <p:nvPr/>
          </p:nvSpPr>
          <p:spPr bwMode="auto">
            <a:xfrm>
              <a:off x="4377" y="709"/>
              <a:ext cx="227" cy="3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12348" name="Line 569"/>
            <p:cNvSpPr>
              <a:spLocks noChangeShapeType="1"/>
            </p:cNvSpPr>
            <p:nvPr/>
          </p:nvSpPr>
          <p:spPr bwMode="auto">
            <a:xfrm>
              <a:off x="4286" y="618"/>
              <a:ext cx="40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863" name="Group 570"/>
          <p:cNvGrpSpPr>
            <a:grpSpLocks/>
          </p:cNvGrpSpPr>
          <p:nvPr/>
        </p:nvGrpSpPr>
        <p:grpSpPr bwMode="auto">
          <a:xfrm>
            <a:off x="1187450" y="188913"/>
            <a:ext cx="647700" cy="1439862"/>
            <a:chOff x="4286" y="164"/>
            <a:chExt cx="408" cy="907"/>
          </a:xfrm>
        </p:grpSpPr>
        <p:sp>
          <p:nvSpPr>
            <p:cNvPr id="12343" name="WordArt 571"/>
            <p:cNvSpPr>
              <a:spLocks noChangeArrowheads="1" noChangeShapeType="1" noTextEdit="1"/>
            </p:cNvSpPr>
            <p:nvPr/>
          </p:nvSpPr>
          <p:spPr bwMode="auto">
            <a:xfrm>
              <a:off x="4377" y="164"/>
              <a:ext cx="136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2344" name="WordArt 572"/>
            <p:cNvSpPr>
              <a:spLocks noChangeArrowheads="1" noChangeShapeType="1" noTextEdit="1"/>
            </p:cNvSpPr>
            <p:nvPr/>
          </p:nvSpPr>
          <p:spPr bwMode="auto">
            <a:xfrm>
              <a:off x="4377" y="709"/>
              <a:ext cx="227" cy="3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2345" name="Line 573"/>
            <p:cNvSpPr>
              <a:spLocks noChangeShapeType="1"/>
            </p:cNvSpPr>
            <p:nvPr/>
          </p:nvSpPr>
          <p:spPr bwMode="auto">
            <a:xfrm>
              <a:off x="4286" y="618"/>
              <a:ext cx="40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869" name="Group 574"/>
          <p:cNvGrpSpPr>
            <a:grpSpLocks/>
          </p:cNvGrpSpPr>
          <p:nvPr/>
        </p:nvGrpSpPr>
        <p:grpSpPr bwMode="auto">
          <a:xfrm>
            <a:off x="971550" y="1700213"/>
            <a:ext cx="647700" cy="1439862"/>
            <a:chOff x="4286" y="164"/>
            <a:chExt cx="408" cy="907"/>
          </a:xfrm>
        </p:grpSpPr>
        <p:sp>
          <p:nvSpPr>
            <p:cNvPr id="12340" name="WordArt 575"/>
            <p:cNvSpPr>
              <a:spLocks noChangeArrowheads="1" noChangeShapeType="1" noTextEdit="1"/>
            </p:cNvSpPr>
            <p:nvPr/>
          </p:nvSpPr>
          <p:spPr bwMode="auto">
            <a:xfrm>
              <a:off x="4377" y="164"/>
              <a:ext cx="136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2341" name="WordArt 576"/>
            <p:cNvSpPr>
              <a:spLocks noChangeArrowheads="1" noChangeShapeType="1" noTextEdit="1"/>
            </p:cNvSpPr>
            <p:nvPr/>
          </p:nvSpPr>
          <p:spPr bwMode="auto">
            <a:xfrm>
              <a:off x="4377" y="709"/>
              <a:ext cx="227" cy="3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2342" name="Line 577"/>
            <p:cNvSpPr>
              <a:spLocks noChangeShapeType="1"/>
            </p:cNvSpPr>
            <p:nvPr/>
          </p:nvSpPr>
          <p:spPr bwMode="auto">
            <a:xfrm>
              <a:off x="4286" y="618"/>
              <a:ext cx="40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870" name="Group 578"/>
          <p:cNvGrpSpPr>
            <a:grpSpLocks/>
          </p:cNvGrpSpPr>
          <p:nvPr/>
        </p:nvGrpSpPr>
        <p:grpSpPr bwMode="auto">
          <a:xfrm>
            <a:off x="827088" y="3716338"/>
            <a:ext cx="647700" cy="1439862"/>
            <a:chOff x="4286" y="164"/>
            <a:chExt cx="408" cy="907"/>
          </a:xfrm>
        </p:grpSpPr>
        <p:sp>
          <p:nvSpPr>
            <p:cNvPr id="12337" name="WordArt 579"/>
            <p:cNvSpPr>
              <a:spLocks noChangeArrowheads="1" noChangeShapeType="1" noTextEdit="1"/>
            </p:cNvSpPr>
            <p:nvPr/>
          </p:nvSpPr>
          <p:spPr bwMode="auto">
            <a:xfrm>
              <a:off x="4377" y="164"/>
              <a:ext cx="136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2338" name="WordArt 580"/>
            <p:cNvSpPr>
              <a:spLocks noChangeArrowheads="1" noChangeShapeType="1" noTextEdit="1"/>
            </p:cNvSpPr>
            <p:nvPr/>
          </p:nvSpPr>
          <p:spPr bwMode="auto">
            <a:xfrm>
              <a:off x="4377" y="709"/>
              <a:ext cx="227" cy="3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2339" name="Line 581"/>
            <p:cNvSpPr>
              <a:spLocks noChangeShapeType="1"/>
            </p:cNvSpPr>
            <p:nvPr/>
          </p:nvSpPr>
          <p:spPr bwMode="auto">
            <a:xfrm>
              <a:off x="4286" y="618"/>
              <a:ext cx="40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871" name="Group 582"/>
          <p:cNvGrpSpPr>
            <a:grpSpLocks/>
          </p:cNvGrpSpPr>
          <p:nvPr/>
        </p:nvGrpSpPr>
        <p:grpSpPr bwMode="auto">
          <a:xfrm>
            <a:off x="971550" y="5418138"/>
            <a:ext cx="647700" cy="1439862"/>
            <a:chOff x="4286" y="164"/>
            <a:chExt cx="408" cy="907"/>
          </a:xfrm>
        </p:grpSpPr>
        <p:sp>
          <p:nvSpPr>
            <p:cNvPr id="12334" name="WordArt 583"/>
            <p:cNvSpPr>
              <a:spLocks noChangeArrowheads="1" noChangeShapeType="1" noTextEdit="1"/>
            </p:cNvSpPr>
            <p:nvPr/>
          </p:nvSpPr>
          <p:spPr bwMode="auto">
            <a:xfrm>
              <a:off x="4377" y="164"/>
              <a:ext cx="136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2335" name="WordArt 584"/>
            <p:cNvSpPr>
              <a:spLocks noChangeArrowheads="1" noChangeShapeType="1" noTextEdit="1"/>
            </p:cNvSpPr>
            <p:nvPr/>
          </p:nvSpPr>
          <p:spPr bwMode="auto">
            <a:xfrm>
              <a:off x="4377" y="709"/>
              <a:ext cx="227" cy="3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2336" name="Line 585"/>
            <p:cNvSpPr>
              <a:spLocks noChangeShapeType="1"/>
            </p:cNvSpPr>
            <p:nvPr/>
          </p:nvSpPr>
          <p:spPr bwMode="auto">
            <a:xfrm>
              <a:off x="4286" y="618"/>
              <a:ext cx="40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872" name="Group 586"/>
          <p:cNvGrpSpPr>
            <a:grpSpLocks/>
          </p:cNvGrpSpPr>
          <p:nvPr/>
        </p:nvGrpSpPr>
        <p:grpSpPr bwMode="auto">
          <a:xfrm>
            <a:off x="3059113" y="5418138"/>
            <a:ext cx="647700" cy="1439862"/>
            <a:chOff x="4286" y="164"/>
            <a:chExt cx="408" cy="907"/>
          </a:xfrm>
        </p:grpSpPr>
        <p:sp>
          <p:nvSpPr>
            <p:cNvPr id="12331" name="WordArt 587"/>
            <p:cNvSpPr>
              <a:spLocks noChangeArrowheads="1" noChangeShapeType="1" noTextEdit="1"/>
            </p:cNvSpPr>
            <p:nvPr/>
          </p:nvSpPr>
          <p:spPr bwMode="auto">
            <a:xfrm>
              <a:off x="4377" y="164"/>
              <a:ext cx="136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2332" name="WordArt 588"/>
            <p:cNvSpPr>
              <a:spLocks noChangeArrowheads="1" noChangeShapeType="1" noTextEdit="1"/>
            </p:cNvSpPr>
            <p:nvPr/>
          </p:nvSpPr>
          <p:spPr bwMode="auto">
            <a:xfrm>
              <a:off x="4377" y="709"/>
              <a:ext cx="227" cy="3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2333" name="Line 589"/>
            <p:cNvSpPr>
              <a:spLocks noChangeShapeType="1"/>
            </p:cNvSpPr>
            <p:nvPr/>
          </p:nvSpPr>
          <p:spPr bwMode="auto">
            <a:xfrm>
              <a:off x="4286" y="618"/>
              <a:ext cx="40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873" name="Group 590"/>
          <p:cNvGrpSpPr>
            <a:grpSpLocks/>
          </p:cNvGrpSpPr>
          <p:nvPr/>
        </p:nvGrpSpPr>
        <p:grpSpPr bwMode="auto">
          <a:xfrm>
            <a:off x="4932363" y="5418138"/>
            <a:ext cx="647700" cy="1439862"/>
            <a:chOff x="4286" y="164"/>
            <a:chExt cx="408" cy="907"/>
          </a:xfrm>
        </p:grpSpPr>
        <p:sp>
          <p:nvSpPr>
            <p:cNvPr id="12328" name="WordArt 591"/>
            <p:cNvSpPr>
              <a:spLocks noChangeArrowheads="1" noChangeShapeType="1" noTextEdit="1"/>
            </p:cNvSpPr>
            <p:nvPr/>
          </p:nvSpPr>
          <p:spPr bwMode="auto">
            <a:xfrm>
              <a:off x="4377" y="164"/>
              <a:ext cx="136" cy="3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1</a:t>
              </a:r>
            </a:p>
          </p:txBody>
        </p:sp>
        <p:sp>
          <p:nvSpPr>
            <p:cNvPr id="12329" name="WordArt 592"/>
            <p:cNvSpPr>
              <a:spLocks noChangeArrowheads="1" noChangeShapeType="1" noTextEdit="1"/>
            </p:cNvSpPr>
            <p:nvPr/>
          </p:nvSpPr>
          <p:spPr bwMode="auto">
            <a:xfrm>
              <a:off x="4377" y="709"/>
              <a:ext cx="227" cy="3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99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12330" name="Line 593"/>
            <p:cNvSpPr>
              <a:spLocks noChangeShapeType="1"/>
            </p:cNvSpPr>
            <p:nvPr/>
          </p:nvSpPr>
          <p:spPr bwMode="auto">
            <a:xfrm>
              <a:off x="4286" y="618"/>
              <a:ext cx="40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0.13055 -0.144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7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44167 0.137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175 0.2851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27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4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48148E-6 L -0.07222 0.0740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27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3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16945 -0.0555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28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2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11111E-6 L -0.10277 0.3925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8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19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7 L -0.00278 0.5074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8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25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59259E-6 L -0.29444 -0.1777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2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8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2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77" grpId="0" animBg="1"/>
      <p:bldP spid="2817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81" descr="06"/>
          <p:cNvSpPr>
            <a:spLocks noChangeArrowheads="1"/>
          </p:cNvSpPr>
          <p:nvPr/>
        </p:nvSpPr>
        <p:spPr bwMode="auto">
          <a:xfrm>
            <a:off x="0" y="1989138"/>
            <a:ext cx="9144000" cy="4176712"/>
          </a:xfrm>
          <a:prstGeom prst="ellipse">
            <a:avLst/>
          </a:prstGeom>
          <a:blipFill dpi="0" rotWithShape="1">
            <a:blip r:embed="rId2">
              <a:alphaModFix amt="25000"/>
            </a:blip>
            <a:srcRect/>
            <a:stretch>
              <a:fillRect/>
            </a:stretch>
          </a:blipFill>
          <a:ln w="76200">
            <a:solidFill>
              <a:srgbClr val="FF7C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4"/>
          <p:cNvGrpSpPr>
            <a:grpSpLocks/>
          </p:cNvGrpSpPr>
          <p:nvPr/>
        </p:nvGrpSpPr>
        <p:grpSpPr bwMode="auto">
          <a:xfrm>
            <a:off x="4716463" y="1125538"/>
            <a:ext cx="2703512" cy="2692400"/>
            <a:chOff x="2929" y="754"/>
            <a:chExt cx="1703" cy="1696"/>
          </a:xfrm>
        </p:grpSpPr>
        <p:sp>
          <p:nvSpPr>
            <p:cNvPr id="13360" name="Freeform 30" descr="Почтовая бумага"/>
            <p:cNvSpPr>
              <a:spLocks/>
            </p:cNvSpPr>
            <p:nvPr/>
          </p:nvSpPr>
          <p:spPr bwMode="auto">
            <a:xfrm>
              <a:off x="2929" y="1544"/>
              <a:ext cx="1703" cy="906"/>
            </a:xfrm>
            <a:custGeom>
              <a:avLst/>
              <a:gdLst>
                <a:gd name="T0" fmla="*/ 0 w 1703"/>
                <a:gd name="T1" fmla="*/ 325 h 906"/>
                <a:gd name="T2" fmla="*/ 1703 w 1703"/>
                <a:gd name="T3" fmla="*/ 0 h 906"/>
                <a:gd name="T4" fmla="*/ 1703 w 1703"/>
                <a:gd name="T5" fmla="*/ 581 h 906"/>
                <a:gd name="T6" fmla="*/ 0 w 1703"/>
                <a:gd name="T7" fmla="*/ 906 h 906"/>
                <a:gd name="T8" fmla="*/ 0 w 1703"/>
                <a:gd name="T9" fmla="*/ 325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03"/>
                <a:gd name="T16" fmla="*/ 0 h 906"/>
                <a:gd name="T17" fmla="*/ 1703 w 1703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03" h="906">
                  <a:moveTo>
                    <a:pt x="0" y="325"/>
                  </a:moveTo>
                  <a:lnTo>
                    <a:pt x="1703" y="0"/>
                  </a:lnTo>
                  <a:lnTo>
                    <a:pt x="1703" y="581"/>
                  </a:lnTo>
                  <a:lnTo>
                    <a:pt x="0" y="906"/>
                  </a:lnTo>
                  <a:lnTo>
                    <a:pt x="0" y="325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22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1" name="Freeform 31"/>
            <p:cNvSpPr>
              <a:spLocks/>
            </p:cNvSpPr>
            <p:nvPr/>
          </p:nvSpPr>
          <p:spPr bwMode="auto">
            <a:xfrm>
              <a:off x="2929" y="1328"/>
              <a:ext cx="1703" cy="541"/>
            </a:xfrm>
            <a:custGeom>
              <a:avLst/>
              <a:gdLst>
                <a:gd name="T0" fmla="*/ 0 w 1703"/>
                <a:gd name="T1" fmla="*/ 0 h 541"/>
                <a:gd name="T2" fmla="*/ 81 w 1703"/>
                <a:gd name="T3" fmla="*/ 0 h 541"/>
                <a:gd name="T4" fmla="*/ 108 w 1703"/>
                <a:gd name="T5" fmla="*/ 0 h 541"/>
                <a:gd name="T6" fmla="*/ 189 w 1703"/>
                <a:gd name="T7" fmla="*/ 0 h 541"/>
                <a:gd name="T8" fmla="*/ 257 w 1703"/>
                <a:gd name="T9" fmla="*/ 0 h 541"/>
                <a:gd name="T10" fmla="*/ 297 w 1703"/>
                <a:gd name="T11" fmla="*/ 0 h 541"/>
                <a:gd name="T12" fmla="*/ 365 w 1703"/>
                <a:gd name="T13" fmla="*/ 0 h 541"/>
                <a:gd name="T14" fmla="*/ 406 w 1703"/>
                <a:gd name="T15" fmla="*/ 0 h 541"/>
                <a:gd name="T16" fmla="*/ 473 w 1703"/>
                <a:gd name="T17" fmla="*/ 13 h 541"/>
                <a:gd name="T18" fmla="*/ 541 w 1703"/>
                <a:gd name="T19" fmla="*/ 13 h 541"/>
                <a:gd name="T20" fmla="*/ 581 w 1703"/>
                <a:gd name="T21" fmla="*/ 13 h 541"/>
                <a:gd name="T22" fmla="*/ 649 w 1703"/>
                <a:gd name="T23" fmla="*/ 27 h 541"/>
                <a:gd name="T24" fmla="*/ 716 w 1703"/>
                <a:gd name="T25" fmla="*/ 27 h 541"/>
                <a:gd name="T26" fmla="*/ 757 w 1703"/>
                <a:gd name="T27" fmla="*/ 27 h 541"/>
                <a:gd name="T28" fmla="*/ 825 w 1703"/>
                <a:gd name="T29" fmla="*/ 40 h 541"/>
                <a:gd name="T30" fmla="*/ 892 w 1703"/>
                <a:gd name="T31" fmla="*/ 54 h 541"/>
                <a:gd name="T32" fmla="*/ 919 w 1703"/>
                <a:gd name="T33" fmla="*/ 54 h 541"/>
                <a:gd name="T34" fmla="*/ 987 w 1703"/>
                <a:gd name="T35" fmla="*/ 54 h 541"/>
                <a:gd name="T36" fmla="*/ 1027 w 1703"/>
                <a:gd name="T37" fmla="*/ 67 h 541"/>
                <a:gd name="T38" fmla="*/ 1081 w 1703"/>
                <a:gd name="T39" fmla="*/ 81 h 541"/>
                <a:gd name="T40" fmla="*/ 1149 w 1703"/>
                <a:gd name="T41" fmla="*/ 81 h 541"/>
                <a:gd name="T42" fmla="*/ 1176 w 1703"/>
                <a:gd name="T43" fmla="*/ 94 h 541"/>
                <a:gd name="T44" fmla="*/ 1244 w 1703"/>
                <a:gd name="T45" fmla="*/ 94 h 541"/>
                <a:gd name="T46" fmla="*/ 1298 w 1703"/>
                <a:gd name="T47" fmla="*/ 108 h 541"/>
                <a:gd name="T48" fmla="*/ 1325 w 1703"/>
                <a:gd name="T49" fmla="*/ 122 h 541"/>
                <a:gd name="T50" fmla="*/ 1379 w 1703"/>
                <a:gd name="T51" fmla="*/ 135 h 541"/>
                <a:gd name="T52" fmla="*/ 1433 w 1703"/>
                <a:gd name="T53" fmla="*/ 149 h 541"/>
                <a:gd name="T54" fmla="*/ 1460 w 1703"/>
                <a:gd name="T55" fmla="*/ 149 h 541"/>
                <a:gd name="T56" fmla="*/ 1514 w 1703"/>
                <a:gd name="T57" fmla="*/ 162 h 541"/>
                <a:gd name="T58" fmla="*/ 1541 w 1703"/>
                <a:gd name="T59" fmla="*/ 176 h 541"/>
                <a:gd name="T60" fmla="*/ 1595 w 1703"/>
                <a:gd name="T61" fmla="*/ 189 h 541"/>
                <a:gd name="T62" fmla="*/ 1636 w 1703"/>
                <a:gd name="T63" fmla="*/ 203 h 541"/>
                <a:gd name="T64" fmla="*/ 1663 w 1703"/>
                <a:gd name="T65" fmla="*/ 203 h 541"/>
                <a:gd name="T66" fmla="*/ 1703 w 1703"/>
                <a:gd name="T67" fmla="*/ 216 h 541"/>
                <a:gd name="T68" fmla="*/ 0 w 1703"/>
                <a:gd name="T69" fmla="*/ 541 h 541"/>
                <a:gd name="T70" fmla="*/ 0 w 1703"/>
                <a:gd name="T71" fmla="*/ 0 h 5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03"/>
                <a:gd name="T109" fmla="*/ 0 h 541"/>
                <a:gd name="T110" fmla="*/ 1703 w 1703"/>
                <a:gd name="T111" fmla="*/ 541 h 5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03" h="541">
                  <a:moveTo>
                    <a:pt x="0" y="0"/>
                  </a:moveTo>
                  <a:lnTo>
                    <a:pt x="81" y="0"/>
                  </a:lnTo>
                  <a:lnTo>
                    <a:pt x="108" y="0"/>
                  </a:lnTo>
                  <a:lnTo>
                    <a:pt x="189" y="0"/>
                  </a:lnTo>
                  <a:lnTo>
                    <a:pt x="257" y="0"/>
                  </a:lnTo>
                  <a:lnTo>
                    <a:pt x="297" y="0"/>
                  </a:lnTo>
                  <a:lnTo>
                    <a:pt x="365" y="0"/>
                  </a:lnTo>
                  <a:lnTo>
                    <a:pt x="406" y="0"/>
                  </a:lnTo>
                  <a:lnTo>
                    <a:pt x="473" y="13"/>
                  </a:lnTo>
                  <a:lnTo>
                    <a:pt x="541" y="13"/>
                  </a:lnTo>
                  <a:lnTo>
                    <a:pt x="581" y="13"/>
                  </a:lnTo>
                  <a:lnTo>
                    <a:pt x="649" y="27"/>
                  </a:lnTo>
                  <a:lnTo>
                    <a:pt x="716" y="27"/>
                  </a:lnTo>
                  <a:lnTo>
                    <a:pt x="757" y="27"/>
                  </a:lnTo>
                  <a:lnTo>
                    <a:pt x="825" y="40"/>
                  </a:lnTo>
                  <a:lnTo>
                    <a:pt x="892" y="54"/>
                  </a:lnTo>
                  <a:lnTo>
                    <a:pt x="919" y="54"/>
                  </a:lnTo>
                  <a:lnTo>
                    <a:pt x="987" y="54"/>
                  </a:lnTo>
                  <a:lnTo>
                    <a:pt x="1027" y="67"/>
                  </a:lnTo>
                  <a:lnTo>
                    <a:pt x="1081" y="81"/>
                  </a:lnTo>
                  <a:lnTo>
                    <a:pt x="1149" y="81"/>
                  </a:lnTo>
                  <a:lnTo>
                    <a:pt x="1176" y="94"/>
                  </a:lnTo>
                  <a:lnTo>
                    <a:pt x="1244" y="94"/>
                  </a:lnTo>
                  <a:lnTo>
                    <a:pt x="1298" y="108"/>
                  </a:lnTo>
                  <a:lnTo>
                    <a:pt x="1325" y="122"/>
                  </a:lnTo>
                  <a:lnTo>
                    <a:pt x="1379" y="135"/>
                  </a:lnTo>
                  <a:lnTo>
                    <a:pt x="1433" y="149"/>
                  </a:lnTo>
                  <a:lnTo>
                    <a:pt x="1460" y="149"/>
                  </a:lnTo>
                  <a:lnTo>
                    <a:pt x="1514" y="162"/>
                  </a:lnTo>
                  <a:lnTo>
                    <a:pt x="1541" y="176"/>
                  </a:lnTo>
                  <a:lnTo>
                    <a:pt x="1595" y="189"/>
                  </a:lnTo>
                  <a:lnTo>
                    <a:pt x="1636" y="203"/>
                  </a:lnTo>
                  <a:lnTo>
                    <a:pt x="1663" y="203"/>
                  </a:lnTo>
                  <a:lnTo>
                    <a:pt x="1703" y="216"/>
                  </a:lnTo>
                  <a:lnTo>
                    <a:pt x="0" y="5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3300"/>
            </a:solidFill>
            <a:ln w="222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47"/>
            <p:cNvGrpSpPr>
              <a:grpSpLocks/>
            </p:cNvGrpSpPr>
            <p:nvPr/>
          </p:nvGrpSpPr>
          <p:grpSpPr bwMode="auto">
            <a:xfrm>
              <a:off x="3515" y="754"/>
              <a:ext cx="181" cy="862"/>
              <a:chOff x="476" y="2387"/>
              <a:chExt cx="219" cy="1043"/>
            </a:xfrm>
          </p:grpSpPr>
          <p:sp>
            <p:nvSpPr>
              <p:cNvPr id="13363" name="AutoShape 48"/>
              <p:cNvSpPr>
                <a:spLocks noChangeArrowheads="1"/>
              </p:cNvSpPr>
              <p:nvPr/>
            </p:nvSpPr>
            <p:spPr bwMode="auto">
              <a:xfrm>
                <a:off x="521" y="2704"/>
                <a:ext cx="136" cy="726"/>
              </a:xfrm>
              <a:prstGeom prst="can">
                <a:avLst>
                  <a:gd name="adj" fmla="val 133456"/>
                </a:avLst>
              </a:pr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64" name="Freeform 49"/>
              <p:cNvSpPr>
                <a:spLocks/>
              </p:cNvSpPr>
              <p:nvPr/>
            </p:nvSpPr>
            <p:spPr bwMode="auto">
              <a:xfrm>
                <a:off x="476" y="2387"/>
                <a:ext cx="219" cy="400"/>
              </a:xfrm>
              <a:custGeom>
                <a:avLst/>
                <a:gdLst>
                  <a:gd name="T0" fmla="*/ 110 w 219"/>
                  <a:gd name="T1" fmla="*/ 400 h 400"/>
                  <a:gd name="T2" fmla="*/ 46 w 219"/>
                  <a:gd name="T3" fmla="*/ 318 h 400"/>
                  <a:gd name="T4" fmla="*/ 101 w 219"/>
                  <a:gd name="T5" fmla="*/ 80 h 400"/>
                  <a:gd name="T6" fmla="*/ 147 w 219"/>
                  <a:gd name="T7" fmla="*/ 43 h 400"/>
                  <a:gd name="T8" fmla="*/ 174 w 219"/>
                  <a:gd name="T9" fmla="*/ 7 h 400"/>
                  <a:gd name="T10" fmla="*/ 129 w 219"/>
                  <a:gd name="T11" fmla="*/ 318 h 400"/>
                  <a:gd name="T12" fmla="*/ 110 w 219"/>
                  <a:gd name="T13" fmla="*/ 400 h 4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9"/>
                  <a:gd name="T22" fmla="*/ 0 h 400"/>
                  <a:gd name="T23" fmla="*/ 219 w 219"/>
                  <a:gd name="T24" fmla="*/ 400 h 4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9" h="400">
                    <a:moveTo>
                      <a:pt x="110" y="400"/>
                    </a:moveTo>
                    <a:cubicBezTo>
                      <a:pt x="99" y="367"/>
                      <a:pt x="46" y="318"/>
                      <a:pt x="46" y="318"/>
                    </a:cubicBezTo>
                    <a:cubicBezTo>
                      <a:pt x="15" y="221"/>
                      <a:pt x="0" y="114"/>
                      <a:pt x="101" y="80"/>
                    </a:cubicBezTo>
                    <a:cubicBezTo>
                      <a:pt x="155" y="0"/>
                      <a:pt x="81" y="98"/>
                      <a:pt x="147" y="43"/>
                    </a:cubicBezTo>
                    <a:cubicBezTo>
                      <a:pt x="159" y="33"/>
                      <a:pt x="165" y="19"/>
                      <a:pt x="174" y="7"/>
                    </a:cubicBezTo>
                    <a:cubicBezTo>
                      <a:pt x="156" y="99"/>
                      <a:pt x="219" y="255"/>
                      <a:pt x="129" y="318"/>
                    </a:cubicBezTo>
                    <a:cubicBezTo>
                      <a:pt x="99" y="360"/>
                      <a:pt x="110" y="334"/>
                      <a:pt x="110" y="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66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4" name="Group 73"/>
          <p:cNvGrpSpPr>
            <a:grpSpLocks/>
          </p:cNvGrpSpPr>
          <p:nvPr/>
        </p:nvGrpSpPr>
        <p:grpSpPr bwMode="auto">
          <a:xfrm rot="10485758" flipH="1" flipV="1">
            <a:off x="3924300" y="3141663"/>
            <a:ext cx="4011613" cy="1008062"/>
            <a:chOff x="198" y="3003"/>
            <a:chExt cx="3586" cy="725"/>
          </a:xfrm>
        </p:grpSpPr>
        <p:sp>
          <p:nvSpPr>
            <p:cNvPr id="13353" name="Freeform 74"/>
            <p:cNvSpPr>
              <a:spLocks/>
            </p:cNvSpPr>
            <p:nvPr/>
          </p:nvSpPr>
          <p:spPr bwMode="auto">
            <a:xfrm>
              <a:off x="198" y="3003"/>
              <a:ext cx="3586" cy="725"/>
            </a:xfrm>
            <a:custGeom>
              <a:avLst/>
              <a:gdLst>
                <a:gd name="T0" fmla="*/ 90 w 3586"/>
                <a:gd name="T1" fmla="*/ 13 h 725"/>
                <a:gd name="T2" fmla="*/ 2402 w 3586"/>
                <a:gd name="T3" fmla="*/ 381 h 725"/>
                <a:gd name="T4" fmla="*/ 2394 w 3586"/>
                <a:gd name="T5" fmla="*/ 333 h 725"/>
                <a:gd name="T6" fmla="*/ 3490 w 3586"/>
                <a:gd name="T7" fmla="*/ 397 h 725"/>
                <a:gd name="T8" fmla="*/ 3586 w 3586"/>
                <a:gd name="T9" fmla="*/ 533 h 725"/>
                <a:gd name="T10" fmla="*/ 3514 w 3586"/>
                <a:gd name="T11" fmla="*/ 669 h 725"/>
                <a:gd name="T12" fmla="*/ 3202 w 3586"/>
                <a:gd name="T13" fmla="*/ 701 h 725"/>
                <a:gd name="T14" fmla="*/ 3002 w 3586"/>
                <a:gd name="T15" fmla="*/ 725 h 725"/>
                <a:gd name="T16" fmla="*/ 2794 w 3586"/>
                <a:gd name="T17" fmla="*/ 725 h 725"/>
                <a:gd name="T18" fmla="*/ 2322 w 3586"/>
                <a:gd name="T19" fmla="*/ 653 h 725"/>
                <a:gd name="T20" fmla="*/ 2402 w 3586"/>
                <a:gd name="T21" fmla="*/ 333 h 725"/>
                <a:gd name="T22" fmla="*/ 2338 w 3586"/>
                <a:gd name="T23" fmla="*/ 589 h 725"/>
                <a:gd name="T24" fmla="*/ 2034 w 3586"/>
                <a:gd name="T25" fmla="*/ 581 h 725"/>
                <a:gd name="T26" fmla="*/ 1858 w 3586"/>
                <a:gd name="T27" fmla="*/ 581 h 725"/>
                <a:gd name="T28" fmla="*/ 1298 w 3586"/>
                <a:gd name="T29" fmla="*/ 533 h 725"/>
                <a:gd name="T30" fmla="*/ 954 w 3586"/>
                <a:gd name="T31" fmla="*/ 461 h 725"/>
                <a:gd name="T32" fmla="*/ 714 w 3586"/>
                <a:gd name="T33" fmla="*/ 365 h 725"/>
                <a:gd name="T34" fmla="*/ 426 w 3586"/>
                <a:gd name="T35" fmla="*/ 264 h 725"/>
                <a:gd name="T36" fmla="*/ 438 w 3586"/>
                <a:gd name="T37" fmla="*/ 216 h 725"/>
                <a:gd name="T38" fmla="*/ 396 w 3586"/>
                <a:gd name="T39" fmla="*/ 252 h 725"/>
                <a:gd name="T40" fmla="*/ 414 w 3586"/>
                <a:gd name="T41" fmla="*/ 195 h 725"/>
                <a:gd name="T42" fmla="*/ 369 w 3586"/>
                <a:gd name="T43" fmla="*/ 240 h 725"/>
                <a:gd name="T44" fmla="*/ 390 w 3586"/>
                <a:gd name="T45" fmla="*/ 186 h 725"/>
                <a:gd name="T46" fmla="*/ 336 w 3586"/>
                <a:gd name="T47" fmla="*/ 222 h 725"/>
                <a:gd name="T48" fmla="*/ 348 w 3586"/>
                <a:gd name="T49" fmla="*/ 174 h 725"/>
                <a:gd name="T50" fmla="*/ 306 w 3586"/>
                <a:gd name="T51" fmla="*/ 210 h 725"/>
                <a:gd name="T52" fmla="*/ 306 w 3586"/>
                <a:gd name="T53" fmla="*/ 165 h 725"/>
                <a:gd name="T54" fmla="*/ 273 w 3586"/>
                <a:gd name="T55" fmla="*/ 198 h 725"/>
                <a:gd name="T56" fmla="*/ 273 w 3586"/>
                <a:gd name="T57" fmla="*/ 153 h 725"/>
                <a:gd name="T58" fmla="*/ 237 w 3586"/>
                <a:gd name="T59" fmla="*/ 186 h 725"/>
                <a:gd name="T60" fmla="*/ 240 w 3586"/>
                <a:gd name="T61" fmla="*/ 141 h 725"/>
                <a:gd name="T62" fmla="*/ 204 w 3586"/>
                <a:gd name="T63" fmla="*/ 165 h 725"/>
                <a:gd name="T64" fmla="*/ 207 w 3586"/>
                <a:gd name="T65" fmla="*/ 126 h 725"/>
                <a:gd name="T66" fmla="*/ 171 w 3586"/>
                <a:gd name="T67" fmla="*/ 153 h 725"/>
                <a:gd name="T68" fmla="*/ 171 w 3586"/>
                <a:gd name="T69" fmla="*/ 108 h 725"/>
                <a:gd name="T70" fmla="*/ 135 w 3586"/>
                <a:gd name="T71" fmla="*/ 129 h 725"/>
                <a:gd name="T72" fmla="*/ 132 w 3586"/>
                <a:gd name="T73" fmla="*/ 84 h 725"/>
                <a:gd name="T74" fmla="*/ 108 w 3586"/>
                <a:gd name="T75" fmla="*/ 117 h 725"/>
                <a:gd name="T76" fmla="*/ 108 w 3586"/>
                <a:gd name="T77" fmla="*/ 72 h 725"/>
                <a:gd name="T78" fmla="*/ 69 w 3586"/>
                <a:gd name="T79" fmla="*/ 99 h 725"/>
                <a:gd name="T80" fmla="*/ 84 w 3586"/>
                <a:gd name="T81" fmla="*/ 54 h 725"/>
                <a:gd name="T82" fmla="*/ 30 w 3586"/>
                <a:gd name="T83" fmla="*/ 75 h 725"/>
                <a:gd name="T84" fmla="*/ 60 w 3586"/>
                <a:gd name="T85" fmla="*/ 45 h 725"/>
                <a:gd name="T86" fmla="*/ 15 w 3586"/>
                <a:gd name="T87" fmla="*/ 48 h 725"/>
                <a:gd name="T88" fmla="*/ 57 w 3586"/>
                <a:gd name="T89" fmla="*/ 27 h 725"/>
                <a:gd name="T90" fmla="*/ 0 w 3586"/>
                <a:gd name="T91" fmla="*/ 0 h 725"/>
                <a:gd name="T92" fmla="*/ 90 w 3586"/>
                <a:gd name="T93" fmla="*/ 13 h 7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86"/>
                <a:gd name="T142" fmla="*/ 0 h 725"/>
                <a:gd name="T143" fmla="*/ 3586 w 3586"/>
                <a:gd name="T144" fmla="*/ 725 h 7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86" h="725">
                  <a:moveTo>
                    <a:pt x="90" y="13"/>
                  </a:moveTo>
                  <a:lnTo>
                    <a:pt x="2402" y="381"/>
                  </a:lnTo>
                  <a:lnTo>
                    <a:pt x="2394" y="333"/>
                  </a:lnTo>
                  <a:lnTo>
                    <a:pt x="3490" y="397"/>
                  </a:lnTo>
                  <a:lnTo>
                    <a:pt x="3586" y="533"/>
                  </a:lnTo>
                  <a:lnTo>
                    <a:pt x="3514" y="669"/>
                  </a:lnTo>
                  <a:lnTo>
                    <a:pt x="3202" y="701"/>
                  </a:lnTo>
                  <a:lnTo>
                    <a:pt x="3002" y="725"/>
                  </a:lnTo>
                  <a:lnTo>
                    <a:pt x="2794" y="725"/>
                  </a:lnTo>
                  <a:lnTo>
                    <a:pt x="2322" y="653"/>
                  </a:lnTo>
                  <a:lnTo>
                    <a:pt x="2402" y="333"/>
                  </a:lnTo>
                  <a:lnTo>
                    <a:pt x="2338" y="589"/>
                  </a:lnTo>
                  <a:lnTo>
                    <a:pt x="2034" y="581"/>
                  </a:lnTo>
                  <a:lnTo>
                    <a:pt x="1858" y="581"/>
                  </a:lnTo>
                  <a:lnTo>
                    <a:pt x="1298" y="533"/>
                  </a:lnTo>
                  <a:lnTo>
                    <a:pt x="954" y="461"/>
                  </a:lnTo>
                  <a:lnTo>
                    <a:pt x="714" y="365"/>
                  </a:lnTo>
                  <a:lnTo>
                    <a:pt x="426" y="264"/>
                  </a:lnTo>
                  <a:lnTo>
                    <a:pt x="438" y="216"/>
                  </a:lnTo>
                  <a:lnTo>
                    <a:pt x="396" y="252"/>
                  </a:lnTo>
                  <a:lnTo>
                    <a:pt x="414" y="195"/>
                  </a:lnTo>
                  <a:lnTo>
                    <a:pt x="369" y="240"/>
                  </a:lnTo>
                  <a:lnTo>
                    <a:pt x="390" y="186"/>
                  </a:lnTo>
                  <a:lnTo>
                    <a:pt x="336" y="222"/>
                  </a:lnTo>
                  <a:lnTo>
                    <a:pt x="348" y="174"/>
                  </a:lnTo>
                  <a:lnTo>
                    <a:pt x="306" y="210"/>
                  </a:lnTo>
                  <a:lnTo>
                    <a:pt x="306" y="165"/>
                  </a:lnTo>
                  <a:lnTo>
                    <a:pt x="273" y="198"/>
                  </a:lnTo>
                  <a:lnTo>
                    <a:pt x="273" y="153"/>
                  </a:lnTo>
                  <a:lnTo>
                    <a:pt x="237" y="186"/>
                  </a:lnTo>
                  <a:lnTo>
                    <a:pt x="240" y="141"/>
                  </a:lnTo>
                  <a:lnTo>
                    <a:pt x="204" y="165"/>
                  </a:lnTo>
                  <a:lnTo>
                    <a:pt x="207" y="126"/>
                  </a:lnTo>
                  <a:lnTo>
                    <a:pt x="171" y="153"/>
                  </a:lnTo>
                  <a:lnTo>
                    <a:pt x="171" y="108"/>
                  </a:lnTo>
                  <a:lnTo>
                    <a:pt x="135" y="129"/>
                  </a:lnTo>
                  <a:lnTo>
                    <a:pt x="132" y="84"/>
                  </a:lnTo>
                  <a:lnTo>
                    <a:pt x="108" y="117"/>
                  </a:lnTo>
                  <a:lnTo>
                    <a:pt x="108" y="72"/>
                  </a:lnTo>
                  <a:lnTo>
                    <a:pt x="69" y="99"/>
                  </a:lnTo>
                  <a:lnTo>
                    <a:pt x="84" y="54"/>
                  </a:lnTo>
                  <a:lnTo>
                    <a:pt x="30" y="75"/>
                  </a:lnTo>
                  <a:lnTo>
                    <a:pt x="60" y="45"/>
                  </a:lnTo>
                  <a:lnTo>
                    <a:pt x="15" y="48"/>
                  </a:lnTo>
                  <a:lnTo>
                    <a:pt x="57" y="27"/>
                  </a:lnTo>
                  <a:lnTo>
                    <a:pt x="0" y="0"/>
                  </a:lnTo>
                  <a:lnTo>
                    <a:pt x="90" y="13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4" name="Freeform 75" descr="Дуб"/>
            <p:cNvSpPr>
              <a:spLocks/>
            </p:cNvSpPr>
            <p:nvPr/>
          </p:nvSpPr>
          <p:spPr bwMode="auto">
            <a:xfrm>
              <a:off x="2528" y="3336"/>
              <a:ext cx="1256" cy="392"/>
            </a:xfrm>
            <a:custGeom>
              <a:avLst/>
              <a:gdLst>
                <a:gd name="T0" fmla="*/ 64 w 1256"/>
                <a:gd name="T1" fmla="*/ 0 h 392"/>
                <a:gd name="T2" fmla="*/ 1152 w 1256"/>
                <a:gd name="T3" fmla="*/ 56 h 392"/>
                <a:gd name="T4" fmla="*/ 1256 w 1256"/>
                <a:gd name="T5" fmla="*/ 208 h 392"/>
                <a:gd name="T6" fmla="*/ 1192 w 1256"/>
                <a:gd name="T7" fmla="*/ 352 h 392"/>
                <a:gd name="T8" fmla="*/ 672 w 1256"/>
                <a:gd name="T9" fmla="*/ 392 h 392"/>
                <a:gd name="T10" fmla="*/ 440 w 1256"/>
                <a:gd name="T11" fmla="*/ 392 h 392"/>
                <a:gd name="T12" fmla="*/ 0 w 1256"/>
                <a:gd name="T13" fmla="*/ 320 h 392"/>
                <a:gd name="T14" fmla="*/ 64 w 1256"/>
                <a:gd name="T15" fmla="*/ 0 h 3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56"/>
                <a:gd name="T25" fmla="*/ 0 h 392"/>
                <a:gd name="T26" fmla="*/ 1256 w 1256"/>
                <a:gd name="T27" fmla="*/ 392 h 3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56" h="392">
                  <a:moveTo>
                    <a:pt x="64" y="0"/>
                  </a:moveTo>
                  <a:lnTo>
                    <a:pt x="1152" y="56"/>
                  </a:lnTo>
                  <a:lnTo>
                    <a:pt x="1256" y="208"/>
                  </a:lnTo>
                  <a:lnTo>
                    <a:pt x="1192" y="352"/>
                  </a:lnTo>
                  <a:lnTo>
                    <a:pt x="672" y="392"/>
                  </a:lnTo>
                  <a:lnTo>
                    <a:pt x="440" y="392"/>
                  </a:lnTo>
                  <a:lnTo>
                    <a:pt x="0" y="320"/>
                  </a:lnTo>
                  <a:lnTo>
                    <a:pt x="64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5" name="Oval 76"/>
            <p:cNvSpPr>
              <a:spLocks noChangeArrowheads="1"/>
            </p:cNvSpPr>
            <p:nvPr/>
          </p:nvSpPr>
          <p:spPr bwMode="auto">
            <a:xfrm>
              <a:off x="2648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56" name="Oval 77"/>
            <p:cNvSpPr>
              <a:spLocks noChangeArrowheads="1"/>
            </p:cNvSpPr>
            <p:nvPr/>
          </p:nvSpPr>
          <p:spPr bwMode="auto">
            <a:xfrm>
              <a:off x="2752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57" name="Oval 78"/>
            <p:cNvSpPr>
              <a:spLocks noChangeArrowheads="1"/>
            </p:cNvSpPr>
            <p:nvPr/>
          </p:nvSpPr>
          <p:spPr bwMode="auto">
            <a:xfrm>
              <a:off x="2848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58" name="Oval 79"/>
            <p:cNvSpPr>
              <a:spLocks noChangeArrowheads="1"/>
            </p:cNvSpPr>
            <p:nvPr/>
          </p:nvSpPr>
          <p:spPr bwMode="auto">
            <a:xfrm>
              <a:off x="2960" y="3416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59" name="Oval 80"/>
            <p:cNvSpPr>
              <a:spLocks noChangeArrowheads="1"/>
            </p:cNvSpPr>
            <p:nvPr/>
          </p:nvSpPr>
          <p:spPr bwMode="auto">
            <a:xfrm>
              <a:off x="2496" y="3400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63"/>
          <p:cNvGrpSpPr>
            <a:grpSpLocks/>
          </p:cNvGrpSpPr>
          <p:nvPr/>
        </p:nvGrpSpPr>
        <p:grpSpPr bwMode="auto">
          <a:xfrm>
            <a:off x="1547813" y="908050"/>
            <a:ext cx="3175000" cy="2908300"/>
            <a:chOff x="929" y="618"/>
            <a:chExt cx="2000" cy="1832"/>
          </a:xfrm>
        </p:grpSpPr>
        <p:sp>
          <p:nvSpPr>
            <p:cNvPr id="13345" name="Freeform 32" descr="Почтовая бумага"/>
            <p:cNvSpPr>
              <a:spLocks/>
            </p:cNvSpPr>
            <p:nvPr/>
          </p:nvSpPr>
          <p:spPr bwMode="auto">
            <a:xfrm>
              <a:off x="929" y="1706"/>
              <a:ext cx="2000" cy="744"/>
            </a:xfrm>
            <a:custGeom>
              <a:avLst/>
              <a:gdLst>
                <a:gd name="T0" fmla="*/ 2000 w 2000"/>
                <a:gd name="T1" fmla="*/ 163 h 744"/>
                <a:gd name="T2" fmla="*/ 0 w 2000"/>
                <a:gd name="T3" fmla="*/ 0 h 744"/>
                <a:gd name="T4" fmla="*/ 0 w 2000"/>
                <a:gd name="T5" fmla="*/ 582 h 744"/>
                <a:gd name="T6" fmla="*/ 2000 w 2000"/>
                <a:gd name="T7" fmla="*/ 744 h 744"/>
                <a:gd name="T8" fmla="*/ 2000 w 2000"/>
                <a:gd name="T9" fmla="*/ 163 h 7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"/>
                <a:gd name="T16" fmla="*/ 0 h 744"/>
                <a:gd name="T17" fmla="*/ 2000 w 2000"/>
                <a:gd name="T18" fmla="*/ 744 h 7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" h="744">
                  <a:moveTo>
                    <a:pt x="2000" y="163"/>
                  </a:moveTo>
                  <a:lnTo>
                    <a:pt x="0" y="0"/>
                  </a:lnTo>
                  <a:lnTo>
                    <a:pt x="0" y="582"/>
                  </a:lnTo>
                  <a:lnTo>
                    <a:pt x="2000" y="744"/>
                  </a:lnTo>
                  <a:lnTo>
                    <a:pt x="2000" y="163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222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6" name="Freeform 33"/>
            <p:cNvSpPr>
              <a:spLocks/>
            </p:cNvSpPr>
            <p:nvPr/>
          </p:nvSpPr>
          <p:spPr bwMode="auto">
            <a:xfrm>
              <a:off x="929" y="1328"/>
              <a:ext cx="2000" cy="541"/>
            </a:xfrm>
            <a:custGeom>
              <a:avLst/>
              <a:gdLst>
                <a:gd name="T0" fmla="*/ 0 w 2000"/>
                <a:gd name="T1" fmla="*/ 378 h 541"/>
                <a:gd name="T2" fmla="*/ 27 w 2000"/>
                <a:gd name="T3" fmla="*/ 351 h 541"/>
                <a:gd name="T4" fmla="*/ 40 w 2000"/>
                <a:gd name="T5" fmla="*/ 351 h 541"/>
                <a:gd name="T6" fmla="*/ 67 w 2000"/>
                <a:gd name="T7" fmla="*/ 324 h 541"/>
                <a:gd name="T8" fmla="*/ 81 w 2000"/>
                <a:gd name="T9" fmla="*/ 324 h 541"/>
                <a:gd name="T10" fmla="*/ 108 w 2000"/>
                <a:gd name="T11" fmla="*/ 297 h 541"/>
                <a:gd name="T12" fmla="*/ 148 w 2000"/>
                <a:gd name="T13" fmla="*/ 284 h 541"/>
                <a:gd name="T14" fmla="*/ 162 w 2000"/>
                <a:gd name="T15" fmla="*/ 284 h 541"/>
                <a:gd name="T16" fmla="*/ 202 w 2000"/>
                <a:gd name="T17" fmla="*/ 257 h 541"/>
                <a:gd name="T18" fmla="*/ 216 w 2000"/>
                <a:gd name="T19" fmla="*/ 257 h 541"/>
                <a:gd name="T20" fmla="*/ 257 w 2000"/>
                <a:gd name="T21" fmla="*/ 243 h 541"/>
                <a:gd name="T22" fmla="*/ 297 w 2000"/>
                <a:gd name="T23" fmla="*/ 216 h 541"/>
                <a:gd name="T24" fmla="*/ 324 w 2000"/>
                <a:gd name="T25" fmla="*/ 216 h 541"/>
                <a:gd name="T26" fmla="*/ 365 w 2000"/>
                <a:gd name="T27" fmla="*/ 203 h 541"/>
                <a:gd name="T28" fmla="*/ 392 w 2000"/>
                <a:gd name="T29" fmla="*/ 189 h 541"/>
                <a:gd name="T30" fmla="*/ 446 w 2000"/>
                <a:gd name="T31" fmla="*/ 176 h 541"/>
                <a:gd name="T32" fmla="*/ 486 w 2000"/>
                <a:gd name="T33" fmla="*/ 162 h 541"/>
                <a:gd name="T34" fmla="*/ 513 w 2000"/>
                <a:gd name="T35" fmla="*/ 162 h 541"/>
                <a:gd name="T36" fmla="*/ 567 w 2000"/>
                <a:gd name="T37" fmla="*/ 149 h 541"/>
                <a:gd name="T38" fmla="*/ 594 w 2000"/>
                <a:gd name="T39" fmla="*/ 135 h 541"/>
                <a:gd name="T40" fmla="*/ 648 w 2000"/>
                <a:gd name="T41" fmla="*/ 122 h 541"/>
                <a:gd name="T42" fmla="*/ 716 w 2000"/>
                <a:gd name="T43" fmla="*/ 108 h 541"/>
                <a:gd name="T44" fmla="*/ 743 w 2000"/>
                <a:gd name="T45" fmla="*/ 108 h 541"/>
                <a:gd name="T46" fmla="*/ 797 w 2000"/>
                <a:gd name="T47" fmla="*/ 94 h 541"/>
                <a:gd name="T48" fmla="*/ 824 w 2000"/>
                <a:gd name="T49" fmla="*/ 94 h 541"/>
                <a:gd name="T50" fmla="*/ 892 w 2000"/>
                <a:gd name="T51" fmla="*/ 81 h 541"/>
                <a:gd name="T52" fmla="*/ 946 w 2000"/>
                <a:gd name="T53" fmla="*/ 67 h 541"/>
                <a:gd name="T54" fmla="*/ 986 w 2000"/>
                <a:gd name="T55" fmla="*/ 67 h 541"/>
                <a:gd name="T56" fmla="*/ 1054 w 2000"/>
                <a:gd name="T57" fmla="*/ 54 h 541"/>
                <a:gd name="T58" fmla="*/ 1081 w 2000"/>
                <a:gd name="T59" fmla="*/ 54 h 541"/>
                <a:gd name="T60" fmla="*/ 1149 w 2000"/>
                <a:gd name="T61" fmla="*/ 40 h 541"/>
                <a:gd name="T62" fmla="*/ 1216 w 2000"/>
                <a:gd name="T63" fmla="*/ 40 h 541"/>
                <a:gd name="T64" fmla="*/ 1257 w 2000"/>
                <a:gd name="T65" fmla="*/ 27 h 541"/>
                <a:gd name="T66" fmla="*/ 1324 w 2000"/>
                <a:gd name="T67" fmla="*/ 27 h 541"/>
                <a:gd name="T68" fmla="*/ 1351 w 2000"/>
                <a:gd name="T69" fmla="*/ 27 h 541"/>
                <a:gd name="T70" fmla="*/ 1419 w 2000"/>
                <a:gd name="T71" fmla="*/ 13 h 541"/>
                <a:gd name="T72" fmla="*/ 1500 w 2000"/>
                <a:gd name="T73" fmla="*/ 13 h 541"/>
                <a:gd name="T74" fmla="*/ 1527 w 2000"/>
                <a:gd name="T75" fmla="*/ 13 h 541"/>
                <a:gd name="T76" fmla="*/ 1608 w 2000"/>
                <a:gd name="T77" fmla="*/ 0 h 541"/>
                <a:gd name="T78" fmla="*/ 1635 w 2000"/>
                <a:gd name="T79" fmla="*/ 0 h 541"/>
                <a:gd name="T80" fmla="*/ 1716 w 2000"/>
                <a:gd name="T81" fmla="*/ 0 h 541"/>
                <a:gd name="T82" fmla="*/ 1784 w 2000"/>
                <a:gd name="T83" fmla="*/ 0 h 541"/>
                <a:gd name="T84" fmla="*/ 1824 w 2000"/>
                <a:gd name="T85" fmla="*/ 0 h 541"/>
                <a:gd name="T86" fmla="*/ 1892 w 2000"/>
                <a:gd name="T87" fmla="*/ 0 h 541"/>
                <a:gd name="T88" fmla="*/ 1932 w 2000"/>
                <a:gd name="T89" fmla="*/ 0 h 541"/>
                <a:gd name="T90" fmla="*/ 2000 w 2000"/>
                <a:gd name="T91" fmla="*/ 0 h 541"/>
                <a:gd name="T92" fmla="*/ 2000 w 2000"/>
                <a:gd name="T93" fmla="*/ 541 h 541"/>
                <a:gd name="T94" fmla="*/ 0 w 2000"/>
                <a:gd name="T95" fmla="*/ 378 h 54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000"/>
                <a:gd name="T145" fmla="*/ 0 h 541"/>
                <a:gd name="T146" fmla="*/ 2000 w 2000"/>
                <a:gd name="T147" fmla="*/ 541 h 54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000" h="541">
                  <a:moveTo>
                    <a:pt x="0" y="378"/>
                  </a:moveTo>
                  <a:lnTo>
                    <a:pt x="27" y="351"/>
                  </a:lnTo>
                  <a:lnTo>
                    <a:pt x="40" y="351"/>
                  </a:lnTo>
                  <a:lnTo>
                    <a:pt x="67" y="324"/>
                  </a:lnTo>
                  <a:lnTo>
                    <a:pt x="81" y="324"/>
                  </a:lnTo>
                  <a:lnTo>
                    <a:pt x="108" y="297"/>
                  </a:lnTo>
                  <a:lnTo>
                    <a:pt x="148" y="284"/>
                  </a:lnTo>
                  <a:lnTo>
                    <a:pt x="162" y="284"/>
                  </a:lnTo>
                  <a:lnTo>
                    <a:pt x="202" y="257"/>
                  </a:lnTo>
                  <a:lnTo>
                    <a:pt x="216" y="257"/>
                  </a:lnTo>
                  <a:lnTo>
                    <a:pt x="257" y="243"/>
                  </a:lnTo>
                  <a:lnTo>
                    <a:pt x="297" y="216"/>
                  </a:lnTo>
                  <a:lnTo>
                    <a:pt x="324" y="216"/>
                  </a:lnTo>
                  <a:lnTo>
                    <a:pt x="365" y="203"/>
                  </a:lnTo>
                  <a:lnTo>
                    <a:pt x="392" y="189"/>
                  </a:lnTo>
                  <a:lnTo>
                    <a:pt x="446" y="176"/>
                  </a:lnTo>
                  <a:lnTo>
                    <a:pt x="486" y="162"/>
                  </a:lnTo>
                  <a:lnTo>
                    <a:pt x="513" y="162"/>
                  </a:lnTo>
                  <a:lnTo>
                    <a:pt x="567" y="149"/>
                  </a:lnTo>
                  <a:lnTo>
                    <a:pt x="594" y="135"/>
                  </a:lnTo>
                  <a:lnTo>
                    <a:pt x="648" y="122"/>
                  </a:lnTo>
                  <a:lnTo>
                    <a:pt x="716" y="108"/>
                  </a:lnTo>
                  <a:lnTo>
                    <a:pt x="743" y="108"/>
                  </a:lnTo>
                  <a:lnTo>
                    <a:pt x="797" y="94"/>
                  </a:lnTo>
                  <a:lnTo>
                    <a:pt x="824" y="94"/>
                  </a:lnTo>
                  <a:lnTo>
                    <a:pt x="892" y="81"/>
                  </a:lnTo>
                  <a:lnTo>
                    <a:pt x="946" y="67"/>
                  </a:lnTo>
                  <a:lnTo>
                    <a:pt x="986" y="67"/>
                  </a:lnTo>
                  <a:lnTo>
                    <a:pt x="1054" y="54"/>
                  </a:lnTo>
                  <a:lnTo>
                    <a:pt x="1081" y="54"/>
                  </a:lnTo>
                  <a:lnTo>
                    <a:pt x="1149" y="40"/>
                  </a:lnTo>
                  <a:lnTo>
                    <a:pt x="1216" y="40"/>
                  </a:lnTo>
                  <a:lnTo>
                    <a:pt x="1257" y="27"/>
                  </a:lnTo>
                  <a:lnTo>
                    <a:pt x="1324" y="27"/>
                  </a:lnTo>
                  <a:lnTo>
                    <a:pt x="1351" y="27"/>
                  </a:lnTo>
                  <a:lnTo>
                    <a:pt x="1419" y="13"/>
                  </a:lnTo>
                  <a:lnTo>
                    <a:pt x="1500" y="13"/>
                  </a:lnTo>
                  <a:lnTo>
                    <a:pt x="1527" y="13"/>
                  </a:lnTo>
                  <a:lnTo>
                    <a:pt x="1608" y="0"/>
                  </a:lnTo>
                  <a:lnTo>
                    <a:pt x="1635" y="0"/>
                  </a:lnTo>
                  <a:lnTo>
                    <a:pt x="1716" y="0"/>
                  </a:lnTo>
                  <a:lnTo>
                    <a:pt x="1784" y="0"/>
                  </a:lnTo>
                  <a:lnTo>
                    <a:pt x="1824" y="0"/>
                  </a:lnTo>
                  <a:lnTo>
                    <a:pt x="1892" y="0"/>
                  </a:lnTo>
                  <a:lnTo>
                    <a:pt x="1932" y="0"/>
                  </a:lnTo>
                  <a:lnTo>
                    <a:pt x="2000" y="0"/>
                  </a:lnTo>
                  <a:lnTo>
                    <a:pt x="2000" y="541"/>
                  </a:lnTo>
                  <a:lnTo>
                    <a:pt x="0" y="378"/>
                  </a:lnTo>
                  <a:close/>
                </a:path>
              </a:pathLst>
            </a:custGeom>
            <a:solidFill>
              <a:srgbClr val="993300"/>
            </a:solidFill>
            <a:ln w="222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50"/>
            <p:cNvGrpSpPr>
              <a:grpSpLocks/>
            </p:cNvGrpSpPr>
            <p:nvPr/>
          </p:nvGrpSpPr>
          <p:grpSpPr bwMode="auto">
            <a:xfrm>
              <a:off x="2699" y="618"/>
              <a:ext cx="181" cy="862"/>
              <a:chOff x="476" y="2387"/>
              <a:chExt cx="219" cy="1043"/>
            </a:xfrm>
          </p:grpSpPr>
          <p:sp>
            <p:nvSpPr>
              <p:cNvPr id="13351" name="AutoShape 51"/>
              <p:cNvSpPr>
                <a:spLocks noChangeArrowheads="1"/>
              </p:cNvSpPr>
              <p:nvPr/>
            </p:nvSpPr>
            <p:spPr bwMode="auto">
              <a:xfrm>
                <a:off x="521" y="2704"/>
                <a:ext cx="136" cy="726"/>
              </a:xfrm>
              <a:prstGeom prst="can">
                <a:avLst>
                  <a:gd name="adj" fmla="val 133456"/>
                </a:avLst>
              </a:pr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52" name="Freeform 52"/>
              <p:cNvSpPr>
                <a:spLocks/>
              </p:cNvSpPr>
              <p:nvPr/>
            </p:nvSpPr>
            <p:spPr bwMode="auto">
              <a:xfrm>
                <a:off x="476" y="2387"/>
                <a:ext cx="219" cy="400"/>
              </a:xfrm>
              <a:custGeom>
                <a:avLst/>
                <a:gdLst>
                  <a:gd name="T0" fmla="*/ 110 w 219"/>
                  <a:gd name="T1" fmla="*/ 400 h 400"/>
                  <a:gd name="T2" fmla="*/ 46 w 219"/>
                  <a:gd name="T3" fmla="*/ 318 h 400"/>
                  <a:gd name="T4" fmla="*/ 101 w 219"/>
                  <a:gd name="T5" fmla="*/ 80 h 400"/>
                  <a:gd name="T6" fmla="*/ 147 w 219"/>
                  <a:gd name="T7" fmla="*/ 43 h 400"/>
                  <a:gd name="T8" fmla="*/ 174 w 219"/>
                  <a:gd name="T9" fmla="*/ 7 h 400"/>
                  <a:gd name="T10" fmla="*/ 129 w 219"/>
                  <a:gd name="T11" fmla="*/ 318 h 400"/>
                  <a:gd name="T12" fmla="*/ 110 w 219"/>
                  <a:gd name="T13" fmla="*/ 400 h 4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9"/>
                  <a:gd name="T22" fmla="*/ 0 h 400"/>
                  <a:gd name="T23" fmla="*/ 219 w 219"/>
                  <a:gd name="T24" fmla="*/ 400 h 4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9" h="400">
                    <a:moveTo>
                      <a:pt x="110" y="400"/>
                    </a:moveTo>
                    <a:cubicBezTo>
                      <a:pt x="99" y="367"/>
                      <a:pt x="46" y="318"/>
                      <a:pt x="46" y="318"/>
                    </a:cubicBezTo>
                    <a:cubicBezTo>
                      <a:pt x="15" y="221"/>
                      <a:pt x="0" y="114"/>
                      <a:pt x="101" y="80"/>
                    </a:cubicBezTo>
                    <a:cubicBezTo>
                      <a:pt x="155" y="0"/>
                      <a:pt x="81" y="98"/>
                      <a:pt x="147" y="43"/>
                    </a:cubicBezTo>
                    <a:cubicBezTo>
                      <a:pt x="159" y="33"/>
                      <a:pt x="165" y="19"/>
                      <a:pt x="174" y="7"/>
                    </a:cubicBezTo>
                    <a:cubicBezTo>
                      <a:pt x="156" y="99"/>
                      <a:pt x="219" y="255"/>
                      <a:pt x="129" y="318"/>
                    </a:cubicBezTo>
                    <a:cubicBezTo>
                      <a:pt x="99" y="360"/>
                      <a:pt x="110" y="334"/>
                      <a:pt x="110" y="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66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59"/>
            <p:cNvGrpSpPr>
              <a:grpSpLocks/>
            </p:cNvGrpSpPr>
            <p:nvPr/>
          </p:nvGrpSpPr>
          <p:grpSpPr bwMode="auto">
            <a:xfrm>
              <a:off x="1837" y="709"/>
              <a:ext cx="181" cy="862"/>
              <a:chOff x="476" y="2387"/>
              <a:chExt cx="219" cy="1043"/>
            </a:xfrm>
          </p:grpSpPr>
          <p:sp>
            <p:nvSpPr>
              <p:cNvPr id="13349" name="AutoShape 60"/>
              <p:cNvSpPr>
                <a:spLocks noChangeArrowheads="1"/>
              </p:cNvSpPr>
              <p:nvPr/>
            </p:nvSpPr>
            <p:spPr bwMode="auto">
              <a:xfrm>
                <a:off x="521" y="2704"/>
                <a:ext cx="136" cy="726"/>
              </a:xfrm>
              <a:prstGeom prst="can">
                <a:avLst>
                  <a:gd name="adj" fmla="val 133456"/>
                </a:avLst>
              </a:pr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50" name="Freeform 61"/>
              <p:cNvSpPr>
                <a:spLocks/>
              </p:cNvSpPr>
              <p:nvPr/>
            </p:nvSpPr>
            <p:spPr bwMode="auto">
              <a:xfrm>
                <a:off x="476" y="2387"/>
                <a:ext cx="219" cy="400"/>
              </a:xfrm>
              <a:custGeom>
                <a:avLst/>
                <a:gdLst>
                  <a:gd name="T0" fmla="*/ 110 w 219"/>
                  <a:gd name="T1" fmla="*/ 400 h 400"/>
                  <a:gd name="T2" fmla="*/ 46 w 219"/>
                  <a:gd name="T3" fmla="*/ 318 h 400"/>
                  <a:gd name="T4" fmla="*/ 101 w 219"/>
                  <a:gd name="T5" fmla="*/ 80 h 400"/>
                  <a:gd name="T6" fmla="*/ 147 w 219"/>
                  <a:gd name="T7" fmla="*/ 43 h 400"/>
                  <a:gd name="T8" fmla="*/ 174 w 219"/>
                  <a:gd name="T9" fmla="*/ 7 h 400"/>
                  <a:gd name="T10" fmla="*/ 129 w 219"/>
                  <a:gd name="T11" fmla="*/ 318 h 400"/>
                  <a:gd name="T12" fmla="*/ 110 w 219"/>
                  <a:gd name="T13" fmla="*/ 400 h 4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9"/>
                  <a:gd name="T22" fmla="*/ 0 h 400"/>
                  <a:gd name="T23" fmla="*/ 219 w 219"/>
                  <a:gd name="T24" fmla="*/ 400 h 4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9" h="400">
                    <a:moveTo>
                      <a:pt x="110" y="400"/>
                    </a:moveTo>
                    <a:cubicBezTo>
                      <a:pt x="99" y="367"/>
                      <a:pt x="46" y="318"/>
                      <a:pt x="46" y="318"/>
                    </a:cubicBezTo>
                    <a:cubicBezTo>
                      <a:pt x="15" y="221"/>
                      <a:pt x="0" y="114"/>
                      <a:pt x="101" y="80"/>
                    </a:cubicBezTo>
                    <a:cubicBezTo>
                      <a:pt x="155" y="0"/>
                      <a:pt x="81" y="98"/>
                      <a:pt x="147" y="43"/>
                    </a:cubicBezTo>
                    <a:cubicBezTo>
                      <a:pt x="159" y="33"/>
                      <a:pt x="165" y="19"/>
                      <a:pt x="174" y="7"/>
                    </a:cubicBezTo>
                    <a:cubicBezTo>
                      <a:pt x="156" y="99"/>
                      <a:pt x="219" y="255"/>
                      <a:pt x="129" y="318"/>
                    </a:cubicBezTo>
                    <a:cubicBezTo>
                      <a:pt x="99" y="360"/>
                      <a:pt x="110" y="334"/>
                      <a:pt x="110" y="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66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8" name="Group 65"/>
          <p:cNvGrpSpPr>
            <a:grpSpLocks/>
          </p:cNvGrpSpPr>
          <p:nvPr/>
        </p:nvGrpSpPr>
        <p:grpSpPr bwMode="auto">
          <a:xfrm rot="-3386093">
            <a:off x="-682625" y="1190625"/>
            <a:ext cx="4897438" cy="1150938"/>
            <a:chOff x="198" y="3003"/>
            <a:chExt cx="3586" cy="725"/>
          </a:xfrm>
        </p:grpSpPr>
        <p:sp>
          <p:nvSpPr>
            <p:cNvPr id="13338" name="Freeform 66"/>
            <p:cNvSpPr>
              <a:spLocks/>
            </p:cNvSpPr>
            <p:nvPr/>
          </p:nvSpPr>
          <p:spPr bwMode="auto">
            <a:xfrm>
              <a:off x="198" y="3003"/>
              <a:ext cx="3586" cy="725"/>
            </a:xfrm>
            <a:custGeom>
              <a:avLst/>
              <a:gdLst>
                <a:gd name="T0" fmla="*/ 90 w 3586"/>
                <a:gd name="T1" fmla="*/ 13 h 725"/>
                <a:gd name="T2" fmla="*/ 2402 w 3586"/>
                <a:gd name="T3" fmla="*/ 381 h 725"/>
                <a:gd name="T4" fmla="*/ 2394 w 3586"/>
                <a:gd name="T5" fmla="*/ 333 h 725"/>
                <a:gd name="T6" fmla="*/ 3490 w 3586"/>
                <a:gd name="T7" fmla="*/ 397 h 725"/>
                <a:gd name="T8" fmla="*/ 3586 w 3586"/>
                <a:gd name="T9" fmla="*/ 533 h 725"/>
                <a:gd name="T10" fmla="*/ 3514 w 3586"/>
                <a:gd name="T11" fmla="*/ 669 h 725"/>
                <a:gd name="T12" fmla="*/ 3202 w 3586"/>
                <a:gd name="T13" fmla="*/ 701 h 725"/>
                <a:gd name="T14" fmla="*/ 3002 w 3586"/>
                <a:gd name="T15" fmla="*/ 725 h 725"/>
                <a:gd name="T16" fmla="*/ 2794 w 3586"/>
                <a:gd name="T17" fmla="*/ 725 h 725"/>
                <a:gd name="T18" fmla="*/ 2322 w 3586"/>
                <a:gd name="T19" fmla="*/ 653 h 725"/>
                <a:gd name="T20" fmla="*/ 2402 w 3586"/>
                <a:gd name="T21" fmla="*/ 333 h 725"/>
                <a:gd name="T22" fmla="*/ 2338 w 3586"/>
                <a:gd name="T23" fmla="*/ 589 h 725"/>
                <a:gd name="T24" fmla="*/ 2034 w 3586"/>
                <a:gd name="T25" fmla="*/ 581 h 725"/>
                <a:gd name="T26" fmla="*/ 1858 w 3586"/>
                <a:gd name="T27" fmla="*/ 581 h 725"/>
                <a:gd name="T28" fmla="*/ 1298 w 3586"/>
                <a:gd name="T29" fmla="*/ 533 h 725"/>
                <a:gd name="T30" fmla="*/ 954 w 3586"/>
                <a:gd name="T31" fmla="*/ 461 h 725"/>
                <a:gd name="T32" fmla="*/ 714 w 3586"/>
                <a:gd name="T33" fmla="*/ 365 h 725"/>
                <a:gd name="T34" fmla="*/ 426 w 3586"/>
                <a:gd name="T35" fmla="*/ 264 h 725"/>
                <a:gd name="T36" fmla="*/ 438 w 3586"/>
                <a:gd name="T37" fmla="*/ 216 h 725"/>
                <a:gd name="T38" fmla="*/ 396 w 3586"/>
                <a:gd name="T39" fmla="*/ 252 h 725"/>
                <a:gd name="T40" fmla="*/ 414 w 3586"/>
                <a:gd name="T41" fmla="*/ 195 h 725"/>
                <a:gd name="T42" fmla="*/ 369 w 3586"/>
                <a:gd name="T43" fmla="*/ 240 h 725"/>
                <a:gd name="T44" fmla="*/ 390 w 3586"/>
                <a:gd name="T45" fmla="*/ 186 h 725"/>
                <a:gd name="T46" fmla="*/ 336 w 3586"/>
                <a:gd name="T47" fmla="*/ 222 h 725"/>
                <a:gd name="T48" fmla="*/ 348 w 3586"/>
                <a:gd name="T49" fmla="*/ 174 h 725"/>
                <a:gd name="T50" fmla="*/ 306 w 3586"/>
                <a:gd name="T51" fmla="*/ 210 h 725"/>
                <a:gd name="T52" fmla="*/ 306 w 3586"/>
                <a:gd name="T53" fmla="*/ 165 h 725"/>
                <a:gd name="T54" fmla="*/ 273 w 3586"/>
                <a:gd name="T55" fmla="*/ 198 h 725"/>
                <a:gd name="T56" fmla="*/ 273 w 3586"/>
                <a:gd name="T57" fmla="*/ 153 h 725"/>
                <a:gd name="T58" fmla="*/ 237 w 3586"/>
                <a:gd name="T59" fmla="*/ 186 h 725"/>
                <a:gd name="T60" fmla="*/ 240 w 3586"/>
                <a:gd name="T61" fmla="*/ 141 h 725"/>
                <a:gd name="T62" fmla="*/ 204 w 3586"/>
                <a:gd name="T63" fmla="*/ 165 h 725"/>
                <a:gd name="T64" fmla="*/ 207 w 3586"/>
                <a:gd name="T65" fmla="*/ 126 h 725"/>
                <a:gd name="T66" fmla="*/ 171 w 3586"/>
                <a:gd name="T67" fmla="*/ 153 h 725"/>
                <a:gd name="T68" fmla="*/ 171 w 3586"/>
                <a:gd name="T69" fmla="*/ 108 h 725"/>
                <a:gd name="T70" fmla="*/ 135 w 3586"/>
                <a:gd name="T71" fmla="*/ 129 h 725"/>
                <a:gd name="T72" fmla="*/ 132 w 3586"/>
                <a:gd name="T73" fmla="*/ 84 h 725"/>
                <a:gd name="T74" fmla="*/ 108 w 3586"/>
                <a:gd name="T75" fmla="*/ 117 h 725"/>
                <a:gd name="T76" fmla="*/ 108 w 3586"/>
                <a:gd name="T77" fmla="*/ 72 h 725"/>
                <a:gd name="T78" fmla="*/ 69 w 3586"/>
                <a:gd name="T79" fmla="*/ 99 h 725"/>
                <a:gd name="T80" fmla="*/ 84 w 3586"/>
                <a:gd name="T81" fmla="*/ 54 h 725"/>
                <a:gd name="T82" fmla="*/ 30 w 3586"/>
                <a:gd name="T83" fmla="*/ 75 h 725"/>
                <a:gd name="T84" fmla="*/ 60 w 3586"/>
                <a:gd name="T85" fmla="*/ 45 h 725"/>
                <a:gd name="T86" fmla="*/ 15 w 3586"/>
                <a:gd name="T87" fmla="*/ 48 h 725"/>
                <a:gd name="T88" fmla="*/ 57 w 3586"/>
                <a:gd name="T89" fmla="*/ 27 h 725"/>
                <a:gd name="T90" fmla="*/ 0 w 3586"/>
                <a:gd name="T91" fmla="*/ 0 h 725"/>
                <a:gd name="T92" fmla="*/ 90 w 3586"/>
                <a:gd name="T93" fmla="*/ 13 h 7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586"/>
                <a:gd name="T142" fmla="*/ 0 h 725"/>
                <a:gd name="T143" fmla="*/ 3586 w 3586"/>
                <a:gd name="T144" fmla="*/ 725 h 7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586" h="725">
                  <a:moveTo>
                    <a:pt x="90" y="13"/>
                  </a:moveTo>
                  <a:lnTo>
                    <a:pt x="2402" y="381"/>
                  </a:lnTo>
                  <a:lnTo>
                    <a:pt x="2394" y="333"/>
                  </a:lnTo>
                  <a:lnTo>
                    <a:pt x="3490" y="397"/>
                  </a:lnTo>
                  <a:lnTo>
                    <a:pt x="3586" y="533"/>
                  </a:lnTo>
                  <a:lnTo>
                    <a:pt x="3514" y="669"/>
                  </a:lnTo>
                  <a:lnTo>
                    <a:pt x="3202" y="701"/>
                  </a:lnTo>
                  <a:lnTo>
                    <a:pt x="3002" y="725"/>
                  </a:lnTo>
                  <a:lnTo>
                    <a:pt x="2794" y="725"/>
                  </a:lnTo>
                  <a:lnTo>
                    <a:pt x="2322" y="653"/>
                  </a:lnTo>
                  <a:lnTo>
                    <a:pt x="2402" y="333"/>
                  </a:lnTo>
                  <a:lnTo>
                    <a:pt x="2338" y="589"/>
                  </a:lnTo>
                  <a:lnTo>
                    <a:pt x="2034" y="581"/>
                  </a:lnTo>
                  <a:lnTo>
                    <a:pt x="1858" y="581"/>
                  </a:lnTo>
                  <a:lnTo>
                    <a:pt x="1298" y="533"/>
                  </a:lnTo>
                  <a:lnTo>
                    <a:pt x="954" y="461"/>
                  </a:lnTo>
                  <a:lnTo>
                    <a:pt x="714" y="365"/>
                  </a:lnTo>
                  <a:lnTo>
                    <a:pt x="426" y="264"/>
                  </a:lnTo>
                  <a:lnTo>
                    <a:pt x="438" y="216"/>
                  </a:lnTo>
                  <a:lnTo>
                    <a:pt x="396" y="252"/>
                  </a:lnTo>
                  <a:lnTo>
                    <a:pt x="414" y="195"/>
                  </a:lnTo>
                  <a:lnTo>
                    <a:pt x="369" y="240"/>
                  </a:lnTo>
                  <a:lnTo>
                    <a:pt x="390" y="186"/>
                  </a:lnTo>
                  <a:lnTo>
                    <a:pt x="336" y="222"/>
                  </a:lnTo>
                  <a:lnTo>
                    <a:pt x="348" y="174"/>
                  </a:lnTo>
                  <a:lnTo>
                    <a:pt x="306" y="210"/>
                  </a:lnTo>
                  <a:lnTo>
                    <a:pt x="306" y="165"/>
                  </a:lnTo>
                  <a:lnTo>
                    <a:pt x="273" y="198"/>
                  </a:lnTo>
                  <a:lnTo>
                    <a:pt x="273" y="153"/>
                  </a:lnTo>
                  <a:lnTo>
                    <a:pt x="237" y="186"/>
                  </a:lnTo>
                  <a:lnTo>
                    <a:pt x="240" y="141"/>
                  </a:lnTo>
                  <a:lnTo>
                    <a:pt x="204" y="165"/>
                  </a:lnTo>
                  <a:lnTo>
                    <a:pt x="207" y="126"/>
                  </a:lnTo>
                  <a:lnTo>
                    <a:pt x="171" y="153"/>
                  </a:lnTo>
                  <a:lnTo>
                    <a:pt x="171" y="108"/>
                  </a:lnTo>
                  <a:lnTo>
                    <a:pt x="135" y="129"/>
                  </a:lnTo>
                  <a:lnTo>
                    <a:pt x="132" y="84"/>
                  </a:lnTo>
                  <a:lnTo>
                    <a:pt x="108" y="117"/>
                  </a:lnTo>
                  <a:lnTo>
                    <a:pt x="108" y="72"/>
                  </a:lnTo>
                  <a:lnTo>
                    <a:pt x="69" y="99"/>
                  </a:lnTo>
                  <a:lnTo>
                    <a:pt x="84" y="54"/>
                  </a:lnTo>
                  <a:lnTo>
                    <a:pt x="30" y="75"/>
                  </a:lnTo>
                  <a:lnTo>
                    <a:pt x="60" y="45"/>
                  </a:lnTo>
                  <a:lnTo>
                    <a:pt x="15" y="48"/>
                  </a:lnTo>
                  <a:lnTo>
                    <a:pt x="57" y="27"/>
                  </a:lnTo>
                  <a:lnTo>
                    <a:pt x="0" y="0"/>
                  </a:lnTo>
                  <a:lnTo>
                    <a:pt x="90" y="13"/>
                  </a:lnTo>
                  <a:close/>
                </a:path>
              </a:pathLst>
            </a:custGeom>
            <a:gradFill rotWithShape="1">
              <a:gsLst>
                <a:gs pos="0">
                  <a:srgbClr val="33CC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9" name="Freeform 67" descr="Дуб"/>
            <p:cNvSpPr>
              <a:spLocks/>
            </p:cNvSpPr>
            <p:nvPr/>
          </p:nvSpPr>
          <p:spPr bwMode="auto">
            <a:xfrm>
              <a:off x="2528" y="3336"/>
              <a:ext cx="1256" cy="392"/>
            </a:xfrm>
            <a:custGeom>
              <a:avLst/>
              <a:gdLst>
                <a:gd name="T0" fmla="*/ 64 w 1256"/>
                <a:gd name="T1" fmla="*/ 0 h 392"/>
                <a:gd name="T2" fmla="*/ 1152 w 1256"/>
                <a:gd name="T3" fmla="*/ 56 h 392"/>
                <a:gd name="T4" fmla="*/ 1256 w 1256"/>
                <a:gd name="T5" fmla="*/ 208 h 392"/>
                <a:gd name="T6" fmla="*/ 1192 w 1256"/>
                <a:gd name="T7" fmla="*/ 352 h 392"/>
                <a:gd name="T8" fmla="*/ 672 w 1256"/>
                <a:gd name="T9" fmla="*/ 392 h 392"/>
                <a:gd name="T10" fmla="*/ 440 w 1256"/>
                <a:gd name="T11" fmla="*/ 392 h 392"/>
                <a:gd name="T12" fmla="*/ 0 w 1256"/>
                <a:gd name="T13" fmla="*/ 320 h 392"/>
                <a:gd name="T14" fmla="*/ 64 w 1256"/>
                <a:gd name="T15" fmla="*/ 0 h 3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56"/>
                <a:gd name="T25" fmla="*/ 0 h 392"/>
                <a:gd name="T26" fmla="*/ 1256 w 1256"/>
                <a:gd name="T27" fmla="*/ 392 h 3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56" h="392">
                  <a:moveTo>
                    <a:pt x="64" y="0"/>
                  </a:moveTo>
                  <a:lnTo>
                    <a:pt x="1152" y="56"/>
                  </a:lnTo>
                  <a:lnTo>
                    <a:pt x="1256" y="208"/>
                  </a:lnTo>
                  <a:lnTo>
                    <a:pt x="1192" y="352"/>
                  </a:lnTo>
                  <a:lnTo>
                    <a:pt x="672" y="392"/>
                  </a:lnTo>
                  <a:lnTo>
                    <a:pt x="440" y="392"/>
                  </a:lnTo>
                  <a:lnTo>
                    <a:pt x="0" y="320"/>
                  </a:lnTo>
                  <a:lnTo>
                    <a:pt x="64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0" name="Oval 68"/>
            <p:cNvSpPr>
              <a:spLocks noChangeArrowheads="1"/>
            </p:cNvSpPr>
            <p:nvPr/>
          </p:nvSpPr>
          <p:spPr bwMode="auto">
            <a:xfrm>
              <a:off x="2648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41" name="Oval 69"/>
            <p:cNvSpPr>
              <a:spLocks noChangeArrowheads="1"/>
            </p:cNvSpPr>
            <p:nvPr/>
          </p:nvSpPr>
          <p:spPr bwMode="auto">
            <a:xfrm>
              <a:off x="2752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42" name="Oval 70"/>
            <p:cNvSpPr>
              <a:spLocks noChangeArrowheads="1"/>
            </p:cNvSpPr>
            <p:nvPr/>
          </p:nvSpPr>
          <p:spPr bwMode="auto">
            <a:xfrm>
              <a:off x="2848" y="3408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43" name="Oval 71"/>
            <p:cNvSpPr>
              <a:spLocks noChangeArrowheads="1"/>
            </p:cNvSpPr>
            <p:nvPr/>
          </p:nvSpPr>
          <p:spPr bwMode="auto">
            <a:xfrm>
              <a:off x="2960" y="3416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44" name="Oval 72"/>
            <p:cNvSpPr>
              <a:spLocks noChangeArrowheads="1"/>
            </p:cNvSpPr>
            <p:nvPr/>
          </p:nvSpPr>
          <p:spPr bwMode="auto">
            <a:xfrm>
              <a:off x="2496" y="3400"/>
              <a:ext cx="27" cy="40"/>
            </a:xfrm>
            <a:prstGeom prst="ellipse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62"/>
          <p:cNvGrpSpPr>
            <a:grpSpLocks/>
          </p:cNvGrpSpPr>
          <p:nvPr/>
        </p:nvGrpSpPr>
        <p:grpSpPr bwMode="auto">
          <a:xfrm>
            <a:off x="1476375" y="1268413"/>
            <a:ext cx="6673850" cy="3397250"/>
            <a:chOff x="839" y="845"/>
            <a:chExt cx="4204" cy="2140"/>
          </a:xfrm>
        </p:grpSpPr>
        <p:grpSp>
          <p:nvGrpSpPr>
            <p:cNvPr id="10" name="Group 36"/>
            <p:cNvGrpSpPr>
              <a:grpSpLocks/>
            </p:cNvGrpSpPr>
            <p:nvPr/>
          </p:nvGrpSpPr>
          <p:grpSpPr bwMode="auto">
            <a:xfrm>
              <a:off x="839" y="1525"/>
              <a:ext cx="4204" cy="1460"/>
              <a:chOff x="834" y="1544"/>
              <a:chExt cx="4204" cy="1460"/>
            </a:xfrm>
          </p:grpSpPr>
          <p:sp>
            <p:nvSpPr>
              <p:cNvPr id="13336" name="Freeform 34"/>
              <p:cNvSpPr>
                <a:spLocks/>
              </p:cNvSpPr>
              <p:nvPr/>
            </p:nvSpPr>
            <p:spPr bwMode="auto">
              <a:xfrm>
                <a:off x="834" y="1869"/>
                <a:ext cx="4204" cy="1135"/>
              </a:xfrm>
              <a:custGeom>
                <a:avLst/>
                <a:gdLst>
                  <a:gd name="T0" fmla="*/ 4190 w 4204"/>
                  <a:gd name="T1" fmla="*/ 54 h 1135"/>
                  <a:gd name="T2" fmla="*/ 4150 w 4204"/>
                  <a:gd name="T3" fmla="*/ 121 h 1135"/>
                  <a:gd name="T4" fmla="*/ 4095 w 4204"/>
                  <a:gd name="T5" fmla="*/ 175 h 1135"/>
                  <a:gd name="T6" fmla="*/ 4001 w 4204"/>
                  <a:gd name="T7" fmla="*/ 229 h 1135"/>
                  <a:gd name="T8" fmla="*/ 3879 w 4204"/>
                  <a:gd name="T9" fmla="*/ 297 h 1135"/>
                  <a:gd name="T10" fmla="*/ 3758 w 4204"/>
                  <a:gd name="T11" fmla="*/ 337 h 1135"/>
                  <a:gd name="T12" fmla="*/ 3582 w 4204"/>
                  <a:gd name="T13" fmla="*/ 392 h 1135"/>
                  <a:gd name="T14" fmla="*/ 3393 w 4204"/>
                  <a:gd name="T15" fmla="*/ 432 h 1135"/>
                  <a:gd name="T16" fmla="*/ 3217 w 4204"/>
                  <a:gd name="T17" fmla="*/ 473 h 1135"/>
                  <a:gd name="T18" fmla="*/ 2987 w 4204"/>
                  <a:gd name="T19" fmla="*/ 500 h 1135"/>
                  <a:gd name="T20" fmla="*/ 2744 w 4204"/>
                  <a:gd name="T21" fmla="*/ 527 h 1135"/>
                  <a:gd name="T22" fmla="*/ 2541 w 4204"/>
                  <a:gd name="T23" fmla="*/ 540 h 1135"/>
                  <a:gd name="T24" fmla="*/ 2284 w 4204"/>
                  <a:gd name="T25" fmla="*/ 554 h 1135"/>
                  <a:gd name="T26" fmla="*/ 2027 w 4204"/>
                  <a:gd name="T27" fmla="*/ 554 h 1135"/>
                  <a:gd name="T28" fmla="*/ 1811 w 4204"/>
                  <a:gd name="T29" fmla="*/ 540 h 1135"/>
                  <a:gd name="T30" fmla="*/ 1554 w 4204"/>
                  <a:gd name="T31" fmla="*/ 527 h 1135"/>
                  <a:gd name="T32" fmla="*/ 1311 w 4204"/>
                  <a:gd name="T33" fmla="*/ 513 h 1135"/>
                  <a:gd name="T34" fmla="*/ 1108 w 4204"/>
                  <a:gd name="T35" fmla="*/ 486 h 1135"/>
                  <a:gd name="T36" fmla="*/ 892 w 4204"/>
                  <a:gd name="T37" fmla="*/ 446 h 1135"/>
                  <a:gd name="T38" fmla="*/ 689 w 4204"/>
                  <a:gd name="T39" fmla="*/ 405 h 1135"/>
                  <a:gd name="T40" fmla="*/ 541 w 4204"/>
                  <a:gd name="T41" fmla="*/ 364 h 1135"/>
                  <a:gd name="T42" fmla="*/ 379 w 4204"/>
                  <a:gd name="T43" fmla="*/ 310 h 1135"/>
                  <a:gd name="T44" fmla="*/ 243 w 4204"/>
                  <a:gd name="T45" fmla="*/ 256 h 1135"/>
                  <a:gd name="T46" fmla="*/ 149 w 4204"/>
                  <a:gd name="T47" fmla="*/ 202 h 1135"/>
                  <a:gd name="T48" fmla="*/ 68 w 4204"/>
                  <a:gd name="T49" fmla="*/ 148 h 1135"/>
                  <a:gd name="T50" fmla="*/ 14 w 4204"/>
                  <a:gd name="T51" fmla="*/ 81 h 1135"/>
                  <a:gd name="T52" fmla="*/ 0 w 4204"/>
                  <a:gd name="T53" fmla="*/ 27 h 1135"/>
                  <a:gd name="T54" fmla="*/ 0 w 4204"/>
                  <a:gd name="T55" fmla="*/ 608 h 1135"/>
                  <a:gd name="T56" fmla="*/ 27 w 4204"/>
                  <a:gd name="T57" fmla="*/ 675 h 1135"/>
                  <a:gd name="T58" fmla="*/ 95 w 4204"/>
                  <a:gd name="T59" fmla="*/ 743 h 1135"/>
                  <a:gd name="T60" fmla="*/ 162 w 4204"/>
                  <a:gd name="T61" fmla="*/ 797 h 1135"/>
                  <a:gd name="T62" fmla="*/ 284 w 4204"/>
                  <a:gd name="T63" fmla="*/ 865 h 1135"/>
                  <a:gd name="T64" fmla="*/ 419 w 4204"/>
                  <a:gd name="T65" fmla="*/ 919 h 1135"/>
                  <a:gd name="T66" fmla="*/ 568 w 4204"/>
                  <a:gd name="T67" fmla="*/ 959 h 1135"/>
                  <a:gd name="T68" fmla="*/ 743 w 4204"/>
                  <a:gd name="T69" fmla="*/ 1000 h 1135"/>
                  <a:gd name="T70" fmla="*/ 960 w 4204"/>
                  <a:gd name="T71" fmla="*/ 1040 h 1135"/>
                  <a:gd name="T72" fmla="*/ 1149 w 4204"/>
                  <a:gd name="T73" fmla="*/ 1067 h 1135"/>
                  <a:gd name="T74" fmla="*/ 1379 w 4204"/>
                  <a:gd name="T75" fmla="*/ 1094 h 1135"/>
                  <a:gd name="T76" fmla="*/ 1622 w 4204"/>
                  <a:gd name="T77" fmla="*/ 1121 h 1135"/>
                  <a:gd name="T78" fmla="*/ 1838 w 4204"/>
                  <a:gd name="T79" fmla="*/ 1121 h 1135"/>
                  <a:gd name="T80" fmla="*/ 2095 w 4204"/>
                  <a:gd name="T81" fmla="*/ 1135 h 1135"/>
                  <a:gd name="T82" fmla="*/ 2352 w 4204"/>
                  <a:gd name="T83" fmla="*/ 1121 h 1135"/>
                  <a:gd name="T84" fmla="*/ 2568 w 4204"/>
                  <a:gd name="T85" fmla="*/ 1121 h 1135"/>
                  <a:gd name="T86" fmla="*/ 2811 w 4204"/>
                  <a:gd name="T87" fmla="*/ 1094 h 1135"/>
                  <a:gd name="T88" fmla="*/ 3055 w 4204"/>
                  <a:gd name="T89" fmla="*/ 1067 h 1135"/>
                  <a:gd name="T90" fmla="*/ 3244 w 4204"/>
                  <a:gd name="T91" fmla="*/ 1040 h 1135"/>
                  <a:gd name="T92" fmla="*/ 3447 w 4204"/>
                  <a:gd name="T93" fmla="*/ 1000 h 1135"/>
                  <a:gd name="T94" fmla="*/ 3636 w 4204"/>
                  <a:gd name="T95" fmla="*/ 959 h 1135"/>
                  <a:gd name="T96" fmla="*/ 3771 w 4204"/>
                  <a:gd name="T97" fmla="*/ 919 h 1135"/>
                  <a:gd name="T98" fmla="*/ 3920 w 4204"/>
                  <a:gd name="T99" fmla="*/ 865 h 1135"/>
                  <a:gd name="T100" fmla="*/ 4028 w 4204"/>
                  <a:gd name="T101" fmla="*/ 797 h 1135"/>
                  <a:gd name="T102" fmla="*/ 4109 w 4204"/>
                  <a:gd name="T103" fmla="*/ 743 h 1135"/>
                  <a:gd name="T104" fmla="*/ 4163 w 4204"/>
                  <a:gd name="T105" fmla="*/ 675 h 1135"/>
                  <a:gd name="T106" fmla="*/ 4204 w 4204"/>
                  <a:gd name="T107" fmla="*/ 608 h 113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4204"/>
                  <a:gd name="T163" fmla="*/ 0 h 1135"/>
                  <a:gd name="T164" fmla="*/ 4204 w 4204"/>
                  <a:gd name="T165" fmla="*/ 1135 h 113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4204" h="1135">
                    <a:moveTo>
                      <a:pt x="4204" y="0"/>
                    </a:moveTo>
                    <a:lnTo>
                      <a:pt x="4204" y="27"/>
                    </a:lnTo>
                    <a:lnTo>
                      <a:pt x="4190" y="54"/>
                    </a:lnTo>
                    <a:lnTo>
                      <a:pt x="4190" y="67"/>
                    </a:lnTo>
                    <a:lnTo>
                      <a:pt x="4177" y="81"/>
                    </a:lnTo>
                    <a:lnTo>
                      <a:pt x="4163" y="94"/>
                    </a:lnTo>
                    <a:lnTo>
                      <a:pt x="4150" y="121"/>
                    </a:lnTo>
                    <a:lnTo>
                      <a:pt x="4122" y="148"/>
                    </a:lnTo>
                    <a:lnTo>
                      <a:pt x="4109" y="162"/>
                    </a:lnTo>
                    <a:lnTo>
                      <a:pt x="4095" y="175"/>
                    </a:lnTo>
                    <a:lnTo>
                      <a:pt x="4068" y="189"/>
                    </a:lnTo>
                    <a:lnTo>
                      <a:pt x="4041" y="202"/>
                    </a:lnTo>
                    <a:lnTo>
                      <a:pt x="4028" y="216"/>
                    </a:lnTo>
                    <a:lnTo>
                      <a:pt x="4001" y="229"/>
                    </a:lnTo>
                    <a:lnTo>
                      <a:pt x="3974" y="256"/>
                    </a:lnTo>
                    <a:lnTo>
                      <a:pt x="3960" y="256"/>
                    </a:lnTo>
                    <a:lnTo>
                      <a:pt x="3920" y="283"/>
                    </a:lnTo>
                    <a:lnTo>
                      <a:pt x="3879" y="297"/>
                    </a:lnTo>
                    <a:lnTo>
                      <a:pt x="3866" y="297"/>
                    </a:lnTo>
                    <a:lnTo>
                      <a:pt x="3825" y="310"/>
                    </a:lnTo>
                    <a:lnTo>
                      <a:pt x="3771" y="337"/>
                    </a:lnTo>
                    <a:lnTo>
                      <a:pt x="3758" y="337"/>
                    </a:lnTo>
                    <a:lnTo>
                      <a:pt x="3703" y="351"/>
                    </a:lnTo>
                    <a:lnTo>
                      <a:pt x="3663" y="364"/>
                    </a:lnTo>
                    <a:lnTo>
                      <a:pt x="3636" y="378"/>
                    </a:lnTo>
                    <a:lnTo>
                      <a:pt x="3582" y="392"/>
                    </a:lnTo>
                    <a:lnTo>
                      <a:pt x="3528" y="405"/>
                    </a:lnTo>
                    <a:lnTo>
                      <a:pt x="3501" y="405"/>
                    </a:lnTo>
                    <a:lnTo>
                      <a:pt x="3447" y="419"/>
                    </a:lnTo>
                    <a:lnTo>
                      <a:pt x="3393" y="432"/>
                    </a:lnTo>
                    <a:lnTo>
                      <a:pt x="3366" y="446"/>
                    </a:lnTo>
                    <a:lnTo>
                      <a:pt x="3298" y="446"/>
                    </a:lnTo>
                    <a:lnTo>
                      <a:pt x="3244" y="459"/>
                    </a:lnTo>
                    <a:lnTo>
                      <a:pt x="3217" y="473"/>
                    </a:lnTo>
                    <a:lnTo>
                      <a:pt x="3149" y="473"/>
                    </a:lnTo>
                    <a:lnTo>
                      <a:pt x="3082" y="486"/>
                    </a:lnTo>
                    <a:lnTo>
                      <a:pt x="3055" y="486"/>
                    </a:lnTo>
                    <a:lnTo>
                      <a:pt x="2987" y="500"/>
                    </a:lnTo>
                    <a:lnTo>
                      <a:pt x="2920" y="513"/>
                    </a:lnTo>
                    <a:lnTo>
                      <a:pt x="2893" y="513"/>
                    </a:lnTo>
                    <a:lnTo>
                      <a:pt x="2811" y="513"/>
                    </a:lnTo>
                    <a:lnTo>
                      <a:pt x="2744" y="527"/>
                    </a:lnTo>
                    <a:lnTo>
                      <a:pt x="2717" y="527"/>
                    </a:lnTo>
                    <a:lnTo>
                      <a:pt x="2636" y="527"/>
                    </a:lnTo>
                    <a:lnTo>
                      <a:pt x="2568" y="540"/>
                    </a:lnTo>
                    <a:lnTo>
                      <a:pt x="2541" y="540"/>
                    </a:lnTo>
                    <a:lnTo>
                      <a:pt x="2460" y="540"/>
                    </a:lnTo>
                    <a:lnTo>
                      <a:pt x="2392" y="540"/>
                    </a:lnTo>
                    <a:lnTo>
                      <a:pt x="2352" y="540"/>
                    </a:lnTo>
                    <a:lnTo>
                      <a:pt x="2284" y="554"/>
                    </a:lnTo>
                    <a:lnTo>
                      <a:pt x="2203" y="554"/>
                    </a:lnTo>
                    <a:lnTo>
                      <a:pt x="2176" y="554"/>
                    </a:lnTo>
                    <a:lnTo>
                      <a:pt x="2095" y="554"/>
                    </a:lnTo>
                    <a:lnTo>
                      <a:pt x="2027" y="554"/>
                    </a:lnTo>
                    <a:lnTo>
                      <a:pt x="1987" y="554"/>
                    </a:lnTo>
                    <a:lnTo>
                      <a:pt x="1919" y="554"/>
                    </a:lnTo>
                    <a:lnTo>
                      <a:pt x="1838" y="540"/>
                    </a:lnTo>
                    <a:lnTo>
                      <a:pt x="1811" y="540"/>
                    </a:lnTo>
                    <a:lnTo>
                      <a:pt x="1730" y="540"/>
                    </a:lnTo>
                    <a:lnTo>
                      <a:pt x="1663" y="540"/>
                    </a:lnTo>
                    <a:lnTo>
                      <a:pt x="1622" y="540"/>
                    </a:lnTo>
                    <a:lnTo>
                      <a:pt x="1554" y="527"/>
                    </a:lnTo>
                    <a:lnTo>
                      <a:pt x="1487" y="527"/>
                    </a:lnTo>
                    <a:lnTo>
                      <a:pt x="1446" y="527"/>
                    </a:lnTo>
                    <a:lnTo>
                      <a:pt x="1379" y="513"/>
                    </a:lnTo>
                    <a:lnTo>
                      <a:pt x="1311" y="513"/>
                    </a:lnTo>
                    <a:lnTo>
                      <a:pt x="1271" y="513"/>
                    </a:lnTo>
                    <a:lnTo>
                      <a:pt x="1217" y="500"/>
                    </a:lnTo>
                    <a:lnTo>
                      <a:pt x="1149" y="486"/>
                    </a:lnTo>
                    <a:lnTo>
                      <a:pt x="1108" y="486"/>
                    </a:lnTo>
                    <a:lnTo>
                      <a:pt x="1041" y="473"/>
                    </a:lnTo>
                    <a:lnTo>
                      <a:pt x="987" y="473"/>
                    </a:lnTo>
                    <a:lnTo>
                      <a:pt x="960" y="459"/>
                    </a:lnTo>
                    <a:lnTo>
                      <a:pt x="892" y="446"/>
                    </a:lnTo>
                    <a:lnTo>
                      <a:pt x="838" y="446"/>
                    </a:lnTo>
                    <a:lnTo>
                      <a:pt x="811" y="432"/>
                    </a:lnTo>
                    <a:lnTo>
                      <a:pt x="743" y="419"/>
                    </a:lnTo>
                    <a:lnTo>
                      <a:pt x="689" y="405"/>
                    </a:lnTo>
                    <a:lnTo>
                      <a:pt x="662" y="405"/>
                    </a:lnTo>
                    <a:lnTo>
                      <a:pt x="608" y="392"/>
                    </a:lnTo>
                    <a:lnTo>
                      <a:pt x="568" y="378"/>
                    </a:lnTo>
                    <a:lnTo>
                      <a:pt x="541" y="364"/>
                    </a:lnTo>
                    <a:lnTo>
                      <a:pt x="487" y="351"/>
                    </a:lnTo>
                    <a:lnTo>
                      <a:pt x="446" y="337"/>
                    </a:lnTo>
                    <a:lnTo>
                      <a:pt x="419" y="337"/>
                    </a:lnTo>
                    <a:lnTo>
                      <a:pt x="379" y="310"/>
                    </a:lnTo>
                    <a:lnTo>
                      <a:pt x="338" y="297"/>
                    </a:lnTo>
                    <a:lnTo>
                      <a:pt x="311" y="297"/>
                    </a:lnTo>
                    <a:lnTo>
                      <a:pt x="284" y="283"/>
                    </a:lnTo>
                    <a:lnTo>
                      <a:pt x="243" y="256"/>
                    </a:lnTo>
                    <a:lnTo>
                      <a:pt x="230" y="256"/>
                    </a:lnTo>
                    <a:lnTo>
                      <a:pt x="189" y="229"/>
                    </a:lnTo>
                    <a:lnTo>
                      <a:pt x="162" y="216"/>
                    </a:lnTo>
                    <a:lnTo>
                      <a:pt x="149" y="202"/>
                    </a:lnTo>
                    <a:lnTo>
                      <a:pt x="122" y="189"/>
                    </a:lnTo>
                    <a:lnTo>
                      <a:pt x="95" y="175"/>
                    </a:lnTo>
                    <a:lnTo>
                      <a:pt x="95" y="162"/>
                    </a:lnTo>
                    <a:lnTo>
                      <a:pt x="68" y="148"/>
                    </a:lnTo>
                    <a:lnTo>
                      <a:pt x="54" y="121"/>
                    </a:lnTo>
                    <a:lnTo>
                      <a:pt x="41" y="121"/>
                    </a:lnTo>
                    <a:lnTo>
                      <a:pt x="27" y="94"/>
                    </a:lnTo>
                    <a:lnTo>
                      <a:pt x="14" y="81"/>
                    </a:lnTo>
                    <a:lnTo>
                      <a:pt x="14" y="67"/>
                    </a:lnTo>
                    <a:lnTo>
                      <a:pt x="0" y="54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0" y="581"/>
                    </a:lnTo>
                    <a:lnTo>
                      <a:pt x="0" y="608"/>
                    </a:lnTo>
                    <a:lnTo>
                      <a:pt x="0" y="635"/>
                    </a:lnTo>
                    <a:lnTo>
                      <a:pt x="14" y="648"/>
                    </a:lnTo>
                    <a:lnTo>
                      <a:pt x="14" y="662"/>
                    </a:lnTo>
                    <a:lnTo>
                      <a:pt x="27" y="675"/>
                    </a:lnTo>
                    <a:lnTo>
                      <a:pt x="41" y="702"/>
                    </a:lnTo>
                    <a:lnTo>
                      <a:pt x="54" y="702"/>
                    </a:lnTo>
                    <a:lnTo>
                      <a:pt x="68" y="729"/>
                    </a:lnTo>
                    <a:lnTo>
                      <a:pt x="95" y="743"/>
                    </a:lnTo>
                    <a:lnTo>
                      <a:pt x="95" y="756"/>
                    </a:lnTo>
                    <a:lnTo>
                      <a:pt x="122" y="770"/>
                    </a:lnTo>
                    <a:lnTo>
                      <a:pt x="149" y="783"/>
                    </a:lnTo>
                    <a:lnTo>
                      <a:pt x="162" y="797"/>
                    </a:lnTo>
                    <a:lnTo>
                      <a:pt x="189" y="811"/>
                    </a:lnTo>
                    <a:lnTo>
                      <a:pt x="230" y="838"/>
                    </a:lnTo>
                    <a:lnTo>
                      <a:pt x="243" y="838"/>
                    </a:lnTo>
                    <a:lnTo>
                      <a:pt x="284" y="865"/>
                    </a:lnTo>
                    <a:lnTo>
                      <a:pt x="311" y="878"/>
                    </a:lnTo>
                    <a:lnTo>
                      <a:pt x="338" y="878"/>
                    </a:lnTo>
                    <a:lnTo>
                      <a:pt x="379" y="892"/>
                    </a:lnTo>
                    <a:lnTo>
                      <a:pt x="419" y="919"/>
                    </a:lnTo>
                    <a:lnTo>
                      <a:pt x="446" y="919"/>
                    </a:lnTo>
                    <a:lnTo>
                      <a:pt x="487" y="932"/>
                    </a:lnTo>
                    <a:lnTo>
                      <a:pt x="541" y="946"/>
                    </a:lnTo>
                    <a:lnTo>
                      <a:pt x="568" y="959"/>
                    </a:lnTo>
                    <a:lnTo>
                      <a:pt x="608" y="973"/>
                    </a:lnTo>
                    <a:lnTo>
                      <a:pt x="662" y="986"/>
                    </a:lnTo>
                    <a:lnTo>
                      <a:pt x="689" y="986"/>
                    </a:lnTo>
                    <a:lnTo>
                      <a:pt x="743" y="1000"/>
                    </a:lnTo>
                    <a:lnTo>
                      <a:pt x="811" y="1013"/>
                    </a:lnTo>
                    <a:lnTo>
                      <a:pt x="838" y="1027"/>
                    </a:lnTo>
                    <a:lnTo>
                      <a:pt x="892" y="1027"/>
                    </a:lnTo>
                    <a:lnTo>
                      <a:pt x="960" y="1040"/>
                    </a:lnTo>
                    <a:lnTo>
                      <a:pt x="987" y="1054"/>
                    </a:lnTo>
                    <a:lnTo>
                      <a:pt x="1041" y="1054"/>
                    </a:lnTo>
                    <a:lnTo>
                      <a:pt x="1108" y="1067"/>
                    </a:lnTo>
                    <a:lnTo>
                      <a:pt x="1149" y="1067"/>
                    </a:lnTo>
                    <a:lnTo>
                      <a:pt x="1217" y="1081"/>
                    </a:lnTo>
                    <a:lnTo>
                      <a:pt x="1271" y="1094"/>
                    </a:lnTo>
                    <a:lnTo>
                      <a:pt x="1311" y="1094"/>
                    </a:lnTo>
                    <a:lnTo>
                      <a:pt x="1379" y="1094"/>
                    </a:lnTo>
                    <a:lnTo>
                      <a:pt x="1446" y="1108"/>
                    </a:lnTo>
                    <a:lnTo>
                      <a:pt x="1487" y="1108"/>
                    </a:lnTo>
                    <a:lnTo>
                      <a:pt x="1554" y="1108"/>
                    </a:lnTo>
                    <a:lnTo>
                      <a:pt x="1622" y="1121"/>
                    </a:lnTo>
                    <a:lnTo>
                      <a:pt x="1663" y="1121"/>
                    </a:lnTo>
                    <a:lnTo>
                      <a:pt x="1730" y="1121"/>
                    </a:lnTo>
                    <a:lnTo>
                      <a:pt x="1811" y="1121"/>
                    </a:lnTo>
                    <a:lnTo>
                      <a:pt x="1838" y="1121"/>
                    </a:lnTo>
                    <a:lnTo>
                      <a:pt x="1919" y="1135"/>
                    </a:lnTo>
                    <a:lnTo>
                      <a:pt x="1987" y="1135"/>
                    </a:lnTo>
                    <a:lnTo>
                      <a:pt x="2027" y="1135"/>
                    </a:lnTo>
                    <a:lnTo>
                      <a:pt x="2095" y="1135"/>
                    </a:lnTo>
                    <a:lnTo>
                      <a:pt x="2176" y="1135"/>
                    </a:lnTo>
                    <a:lnTo>
                      <a:pt x="2203" y="1135"/>
                    </a:lnTo>
                    <a:lnTo>
                      <a:pt x="2284" y="1135"/>
                    </a:lnTo>
                    <a:lnTo>
                      <a:pt x="2352" y="1121"/>
                    </a:lnTo>
                    <a:lnTo>
                      <a:pt x="2392" y="1121"/>
                    </a:lnTo>
                    <a:lnTo>
                      <a:pt x="2460" y="1121"/>
                    </a:lnTo>
                    <a:lnTo>
                      <a:pt x="2541" y="1121"/>
                    </a:lnTo>
                    <a:lnTo>
                      <a:pt x="2568" y="1121"/>
                    </a:lnTo>
                    <a:lnTo>
                      <a:pt x="2636" y="1108"/>
                    </a:lnTo>
                    <a:lnTo>
                      <a:pt x="2717" y="1108"/>
                    </a:lnTo>
                    <a:lnTo>
                      <a:pt x="2744" y="1108"/>
                    </a:lnTo>
                    <a:lnTo>
                      <a:pt x="2811" y="1094"/>
                    </a:lnTo>
                    <a:lnTo>
                      <a:pt x="2893" y="1094"/>
                    </a:lnTo>
                    <a:lnTo>
                      <a:pt x="2920" y="1094"/>
                    </a:lnTo>
                    <a:lnTo>
                      <a:pt x="2987" y="1081"/>
                    </a:lnTo>
                    <a:lnTo>
                      <a:pt x="3055" y="1067"/>
                    </a:lnTo>
                    <a:lnTo>
                      <a:pt x="3082" y="1067"/>
                    </a:lnTo>
                    <a:lnTo>
                      <a:pt x="3149" y="1054"/>
                    </a:lnTo>
                    <a:lnTo>
                      <a:pt x="3217" y="1054"/>
                    </a:lnTo>
                    <a:lnTo>
                      <a:pt x="3244" y="1040"/>
                    </a:lnTo>
                    <a:lnTo>
                      <a:pt x="3298" y="1027"/>
                    </a:lnTo>
                    <a:lnTo>
                      <a:pt x="3366" y="1027"/>
                    </a:lnTo>
                    <a:lnTo>
                      <a:pt x="3393" y="1013"/>
                    </a:lnTo>
                    <a:lnTo>
                      <a:pt x="3447" y="1000"/>
                    </a:lnTo>
                    <a:lnTo>
                      <a:pt x="3501" y="986"/>
                    </a:lnTo>
                    <a:lnTo>
                      <a:pt x="3528" y="986"/>
                    </a:lnTo>
                    <a:lnTo>
                      <a:pt x="3582" y="973"/>
                    </a:lnTo>
                    <a:lnTo>
                      <a:pt x="3636" y="959"/>
                    </a:lnTo>
                    <a:lnTo>
                      <a:pt x="3663" y="946"/>
                    </a:lnTo>
                    <a:lnTo>
                      <a:pt x="3703" y="932"/>
                    </a:lnTo>
                    <a:lnTo>
                      <a:pt x="3758" y="919"/>
                    </a:lnTo>
                    <a:lnTo>
                      <a:pt x="3771" y="919"/>
                    </a:lnTo>
                    <a:lnTo>
                      <a:pt x="3825" y="892"/>
                    </a:lnTo>
                    <a:lnTo>
                      <a:pt x="3866" y="878"/>
                    </a:lnTo>
                    <a:lnTo>
                      <a:pt x="3879" y="878"/>
                    </a:lnTo>
                    <a:lnTo>
                      <a:pt x="3920" y="865"/>
                    </a:lnTo>
                    <a:lnTo>
                      <a:pt x="3960" y="838"/>
                    </a:lnTo>
                    <a:lnTo>
                      <a:pt x="3974" y="838"/>
                    </a:lnTo>
                    <a:lnTo>
                      <a:pt x="4001" y="811"/>
                    </a:lnTo>
                    <a:lnTo>
                      <a:pt x="4028" y="797"/>
                    </a:lnTo>
                    <a:lnTo>
                      <a:pt x="4041" y="783"/>
                    </a:lnTo>
                    <a:lnTo>
                      <a:pt x="4068" y="770"/>
                    </a:lnTo>
                    <a:lnTo>
                      <a:pt x="4095" y="756"/>
                    </a:lnTo>
                    <a:lnTo>
                      <a:pt x="4109" y="743"/>
                    </a:lnTo>
                    <a:lnTo>
                      <a:pt x="4122" y="729"/>
                    </a:lnTo>
                    <a:lnTo>
                      <a:pt x="4150" y="702"/>
                    </a:lnTo>
                    <a:lnTo>
                      <a:pt x="4163" y="675"/>
                    </a:lnTo>
                    <a:lnTo>
                      <a:pt x="4177" y="662"/>
                    </a:lnTo>
                    <a:lnTo>
                      <a:pt x="4190" y="648"/>
                    </a:lnTo>
                    <a:lnTo>
                      <a:pt x="4190" y="635"/>
                    </a:lnTo>
                    <a:lnTo>
                      <a:pt x="4204" y="608"/>
                    </a:lnTo>
                    <a:lnTo>
                      <a:pt x="4204" y="581"/>
                    </a:lnTo>
                    <a:lnTo>
                      <a:pt x="4204" y="0"/>
                    </a:lnTo>
                    <a:close/>
                  </a:path>
                </a:pathLst>
              </a:custGeom>
              <a:solidFill>
                <a:srgbClr val="993300"/>
              </a:solidFill>
              <a:ln w="222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7" name="Freeform 35"/>
              <p:cNvSpPr>
                <a:spLocks/>
              </p:cNvSpPr>
              <p:nvPr/>
            </p:nvSpPr>
            <p:spPr bwMode="auto">
              <a:xfrm>
                <a:off x="834" y="1544"/>
                <a:ext cx="4204" cy="879"/>
              </a:xfrm>
              <a:custGeom>
                <a:avLst/>
                <a:gdLst>
                  <a:gd name="T0" fmla="*/ 3866 w 4204"/>
                  <a:gd name="T1" fmla="*/ 27 h 879"/>
                  <a:gd name="T2" fmla="*/ 3960 w 4204"/>
                  <a:gd name="T3" fmla="*/ 68 h 879"/>
                  <a:gd name="T4" fmla="*/ 4028 w 4204"/>
                  <a:gd name="T5" fmla="*/ 108 h 879"/>
                  <a:gd name="T6" fmla="*/ 4095 w 4204"/>
                  <a:gd name="T7" fmla="*/ 162 h 879"/>
                  <a:gd name="T8" fmla="*/ 4150 w 4204"/>
                  <a:gd name="T9" fmla="*/ 203 h 879"/>
                  <a:gd name="T10" fmla="*/ 4177 w 4204"/>
                  <a:gd name="T11" fmla="*/ 257 h 879"/>
                  <a:gd name="T12" fmla="*/ 4204 w 4204"/>
                  <a:gd name="T13" fmla="*/ 298 h 879"/>
                  <a:gd name="T14" fmla="*/ 4204 w 4204"/>
                  <a:gd name="T15" fmla="*/ 352 h 879"/>
                  <a:gd name="T16" fmla="*/ 4190 w 4204"/>
                  <a:gd name="T17" fmla="*/ 392 h 879"/>
                  <a:gd name="T18" fmla="*/ 4150 w 4204"/>
                  <a:gd name="T19" fmla="*/ 446 h 879"/>
                  <a:gd name="T20" fmla="*/ 4109 w 4204"/>
                  <a:gd name="T21" fmla="*/ 487 h 879"/>
                  <a:gd name="T22" fmla="*/ 4041 w 4204"/>
                  <a:gd name="T23" fmla="*/ 527 h 879"/>
                  <a:gd name="T24" fmla="*/ 3974 w 4204"/>
                  <a:gd name="T25" fmla="*/ 581 h 879"/>
                  <a:gd name="T26" fmla="*/ 3879 w 4204"/>
                  <a:gd name="T27" fmla="*/ 622 h 879"/>
                  <a:gd name="T28" fmla="*/ 3771 w 4204"/>
                  <a:gd name="T29" fmla="*/ 662 h 879"/>
                  <a:gd name="T30" fmla="*/ 3663 w 4204"/>
                  <a:gd name="T31" fmla="*/ 689 h 879"/>
                  <a:gd name="T32" fmla="*/ 3528 w 4204"/>
                  <a:gd name="T33" fmla="*/ 730 h 879"/>
                  <a:gd name="T34" fmla="*/ 3393 w 4204"/>
                  <a:gd name="T35" fmla="*/ 757 h 879"/>
                  <a:gd name="T36" fmla="*/ 3244 w 4204"/>
                  <a:gd name="T37" fmla="*/ 784 h 879"/>
                  <a:gd name="T38" fmla="*/ 3082 w 4204"/>
                  <a:gd name="T39" fmla="*/ 811 h 879"/>
                  <a:gd name="T40" fmla="*/ 2920 w 4204"/>
                  <a:gd name="T41" fmla="*/ 838 h 879"/>
                  <a:gd name="T42" fmla="*/ 2744 w 4204"/>
                  <a:gd name="T43" fmla="*/ 852 h 879"/>
                  <a:gd name="T44" fmla="*/ 2568 w 4204"/>
                  <a:gd name="T45" fmla="*/ 865 h 879"/>
                  <a:gd name="T46" fmla="*/ 2392 w 4204"/>
                  <a:gd name="T47" fmla="*/ 865 h 879"/>
                  <a:gd name="T48" fmla="*/ 2203 w 4204"/>
                  <a:gd name="T49" fmla="*/ 879 h 879"/>
                  <a:gd name="T50" fmla="*/ 2027 w 4204"/>
                  <a:gd name="T51" fmla="*/ 879 h 879"/>
                  <a:gd name="T52" fmla="*/ 1838 w 4204"/>
                  <a:gd name="T53" fmla="*/ 865 h 879"/>
                  <a:gd name="T54" fmla="*/ 1663 w 4204"/>
                  <a:gd name="T55" fmla="*/ 865 h 879"/>
                  <a:gd name="T56" fmla="*/ 1487 w 4204"/>
                  <a:gd name="T57" fmla="*/ 852 h 879"/>
                  <a:gd name="T58" fmla="*/ 1311 w 4204"/>
                  <a:gd name="T59" fmla="*/ 838 h 879"/>
                  <a:gd name="T60" fmla="*/ 1149 w 4204"/>
                  <a:gd name="T61" fmla="*/ 811 h 879"/>
                  <a:gd name="T62" fmla="*/ 987 w 4204"/>
                  <a:gd name="T63" fmla="*/ 798 h 879"/>
                  <a:gd name="T64" fmla="*/ 838 w 4204"/>
                  <a:gd name="T65" fmla="*/ 771 h 879"/>
                  <a:gd name="T66" fmla="*/ 689 w 4204"/>
                  <a:gd name="T67" fmla="*/ 730 h 879"/>
                  <a:gd name="T68" fmla="*/ 568 w 4204"/>
                  <a:gd name="T69" fmla="*/ 703 h 879"/>
                  <a:gd name="T70" fmla="*/ 446 w 4204"/>
                  <a:gd name="T71" fmla="*/ 662 h 879"/>
                  <a:gd name="T72" fmla="*/ 338 w 4204"/>
                  <a:gd name="T73" fmla="*/ 622 h 879"/>
                  <a:gd name="T74" fmla="*/ 243 w 4204"/>
                  <a:gd name="T75" fmla="*/ 581 h 879"/>
                  <a:gd name="T76" fmla="*/ 162 w 4204"/>
                  <a:gd name="T77" fmla="*/ 541 h 879"/>
                  <a:gd name="T78" fmla="*/ 108 w 4204"/>
                  <a:gd name="T79" fmla="*/ 500 h 879"/>
                  <a:gd name="T80" fmla="*/ 54 w 4204"/>
                  <a:gd name="T81" fmla="*/ 460 h 879"/>
                  <a:gd name="T82" fmla="*/ 27 w 4204"/>
                  <a:gd name="T83" fmla="*/ 419 h 879"/>
                  <a:gd name="T84" fmla="*/ 0 w 4204"/>
                  <a:gd name="T85" fmla="*/ 365 h 879"/>
                  <a:gd name="T86" fmla="*/ 0 w 4204"/>
                  <a:gd name="T87" fmla="*/ 325 h 879"/>
                  <a:gd name="T88" fmla="*/ 14 w 4204"/>
                  <a:gd name="T89" fmla="*/ 270 h 879"/>
                  <a:gd name="T90" fmla="*/ 41 w 4204"/>
                  <a:gd name="T91" fmla="*/ 230 h 879"/>
                  <a:gd name="T92" fmla="*/ 81 w 4204"/>
                  <a:gd name="T93" fmla="*/ 176 h 879"/>
                  <a:gd name="T94" fmla="*/ 3798 w 4204"/>
                  <a:gd name="T95" fmla="*/ 0 h 87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204"/>
                  <a:gd name="T145" fmla="*/ 0 h 879"/>
                  <a:gd name="T146" fmla="*/ 4204 w 4204"/>
                  <a:gd name="T147" fmla="*/ 879 h 87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204" h="879">
                    <a:moveTo>
                      <a:pt x="3798" y="0"/>
                    </a:moveTo>
                    <a:lnTo>
                      <a:pt x="3839" y="27"/>
                    </a:lnTo>
                    <a:lnTo>
                      <a:pt x="3866" y="27"/>
                    </a:lnTo>
                    <a:lnTo>
                      <a:pt x="3906" y="41"/>
                    </a:lnTo>
                    <a:lnTo>
                      <a:pt x="3933" y="68"/>
                    </a:lnTo>
                    <a:lnTo>
                      <a:pt x="3960" y="68"/>
                    </a:lnTo>
                    <a:lnTo>
                      <a:pt x="3987" y="81"/>
                    </a:lnTo>
                    <a:lnTo>
                      <a:pt x="4014" y="108"/>
                    </a:lnTo>
                    <a:lnTo>
                      <a:pt x="4028" y="108"/>
                    </a:lnTo>
                    <a:lnTo>
                      <a:pt x="4055" y="135"/>
                    </a:lnTo>
                    <a:lnTo>
                      <a:pt x="4082" y="149"/>
                    </a:lnTo>
                    <a:lnTo>
                      <a:pt x="4095" y="162"/>
                    </a:lnTo>
                    <a:lnTo>
                      <a:pt x="4122" y="176"/>
                    </a:lnTo>
                    <a:lnTo>
                      <a:pt x="4136" y="189"/>
                    </a:lnTo>
                    <a:lnTo>
                      <a:pt x="4150" y="203"/>
                    </a:lnTo>
                    <a:lnTo>
                      <a:pt x="4163" y="230"/>
                    </a:lnTo>
                    <a:lnTo>
                      <a:pt x="4177" y="243"/>
                    </a:lnTo>
                    <a:lnTo>
                      <a:pt x="4177" y="257"/>
                    </a:lnTo>
                    <a:lnTo>
                      <a:pt x="4190" y="270"/>
                    </a:lnTo>
                    <a:lnTo>
                      <a:pt x="4190" y="284"/>
                    </a:lnTo>
                    <a:lnTo>
                      <a:pt x="4204" y="298"/>
                    </a:lnTo>
                    <a:lnTo>
                      <a:pt x="4204" y="325"/>
                    </a:lnTo>
                    <a:lnTo>
                      <a:pt x="4204" y="338"/>
                    </a:lnTo>
                    <a:lnTo>
                      <a:pt x="4204" y="352"/>
                    </a:lnTo>
                    <a:lnTo>
                      <a:pt x="4190" y="365"/>
                    </a:lnTo>
                    <a:lnTo>
                      <a:pt x="4190" y="379"/>
                    </a:lnTo>
                    <a:lnTo>
                      <a:pt x="4190" y="392"/>
                    </a:lnTo>
                    <a:lnTo>
                      <a:pt x="4177" y="419"/>
                    </a:lnTo>
                    <a:lnTo>
                      <a:pt x="4163" y="419"/>
                    </a:lnTo>
                    <a:lnTo>
                      <a:pt x="4150" y="446"/>
                    </a:lnTo>
                    <a:lnTo>
                      <a:pt x="4136" y="460"/>
                    </a:lnTo>
                    <a:lnTo>
                      <a:pt x="4122" y="473"/>
                    </a:lnTo>
                    <a:lnTo>
                      <a:pt x="4109" y="487"/>
                    </a:lnTo>
                    <a:lnTo>
                      <a:pt x="4082" y="500"/>
                    </a:lnTo>
                    <a:lnTo>
                      <a:pt x="4068" y="514"/>
                    </a:lnTo>
                    <a:lnTo>
                      <a:pt x="4041" y="527"/>
                    </a:lnTo>
                    <a:lnTo>
                      <a:pt x="4014" y="554"/>
                    </a:lnTo>
                    <a:lnTo>
                      <a:pt x="4001" y="554"/>
                    </a:lnTo>
                    <a:lnTo>
                      <a:pt x="3974" y="581"/>
                    </a:lnTo>
                    <a:lnTo>
                      <a:pt x="3933" y="595"/>
                    </a:lnTo>
                    <a:lnTo>
                      <a:pt x="3920" y="608"/>
                    </a:lnTo>
                    <a:lnTo>
                      <a:pt x="3879" y="622"/>
                    </a:lnTo>
                    <a:lnTo>
                      <a:pt x="3839" y="635"/>
                    </a:lnTo>
                    <a:lnTo>
                      <a:pt x="3825" y="635"/>
                    </a:lnTo>
                    <a:lnTo>
                      <a:pt x="3771" y="662"/>
                    </a:lnTo>
                    <a:lnTo>
                      <a:pt x="3731" y="676"/>
                    </a:lnTo>
                    <a:lnTo>
                      <a:pt x="3703" y="676"/>
                    </a:lnTo>
                    <a:lnTo>
                      <a:pt x="3663" y="689"/>
                    </a:lnTo>
                    <a:lnTo>
                      <a:pt x="3609" y="703"/>
                    </a:lnTo>
                    <a:lnTo>
                      <a:pt x="3582" y="717"/>
                    </a:lnTo>
                    <a:lnTo>
                      <a:pt x="3528" y="730"/>
                    </a:lnTo>
                    <a:lnTo>
                      <a:pt x="3474" y="744"/>
                    </a:lnTo>
                    <a:lnTo>
                      <a:pt x="3447" y="744"/>
                    </a:lnTo>
                    <a:lnTo>
                      <a:pt x="3393" y="757"/>
                    </a:lnTo>
                    <a:lnTo>
                      <a:pt x="3339" y="771"/>
                    </a:lnTo>
                    <a:lnTo>
                      <a:pt x="3298" y="771"/>
                    </a:lnTo>
                    <a:lnTo>
                      <a:pt x="3244" y="784"/>
                    </a:lnTo>
                    <a:lnTo>
                      <a:pt x="3176" y="798"/>
                    </a:lnTo>
                    <a:lnTo>
                      <a:pt x="3149" y="798"/>
                    </a:lnTo>
                    <a:lnTo>
                      <a:pt x="3082" y="811"/>
                    </a:lnTo>
                    <a:lnTo>
                      <a:pt x="3014" y="825"/>
                    </a:lnTo>
                    <a:lnTo>
                      <a:pt x="2987" y="825"/>
                    </a:lnTo>
                    <a:lnTo>
                      <a:pt x="2920" y="838"/>
                    </a:lnTo>
                    <a:lnTo>
                      <a:pt x="2852" y="838"/>
                    </a:lnTo>
                    <a:lnTo>
                      <a:pt x="2811" y="838"/>
                    </a:lnTo>
                    <a:lnTo>
                      <a:pt x="2744" y="852"/>
                    </a:lnTo>
                    <a:lnTo>
                      <a:pt x="2676" y="852"/>
                    </a:lnTo>
                    <a:lnTo>
                      <a:pt x="2636" y="852"/>
                    </a:lnTo>
                    <a:lnTo>
                      <a:pt x="2568" y="865"/>
                    </a:lnTo>
                    <a:lnTo>
                      <a:pt x="2501" y="865"/>
                    </a:lnTo>
                    <a:lnTo>
                      <a:pt x="2460" y="865"/>
                    </a:lnTo>
                    <a:lnTo>
                      <a:pt x="2392" y="865"/>
                    </a:lnTo>
                    <a:lnTo>
                      <a:pt x="2352" y="865"/>
                    </a:lnTo>
                    <a:lnTo>
                      <a:pt x="2284" y="879"/>
                    </a:lnTo>
                    <a:lnTo>
                      <a:pt x="2203" y="879"/>
                    </a:lnTo>
                    <a:lnTo>
                      <a:pt x="2176" y="879"/>
                    </a:lnTo>
                    <a:lnTo>
                      <a:pt x="2095" y="879"/>
                    </a:lnTo>
                    <a:lnTo>
                      <a:pt x="2027" y="879"/>
                    </a:lnTo>
                    <a:lnTo>
                      <a:pt x="1987" y="879"/>
                    </a:lnTo>
                    <a:lnTo>
                      <a:pt x="1919" y="879"/>
                    </a:lnTo>
                    <a:lnTo>
                      <a:pt x="1838" y="865"/>
                    </a:lnTo>
                    <a:lnTo>
                      <a:pt x="1811" y="865"/>
                    </a:lnTo>
                    <a:lnTo>
                      <a:pt x="1730" y="865"/>
                    </a:lnTo>
                    <a:lnTo>
                      <a:pt x="1663" y="865"/>
                    </a:lnTo>
                    <a:lnTo>
                      <a:pt x="1622" y="865"/>
                    </a:lnTo>
                    <a:lnTo>
                      <a:pt x="1554" y="852"/>
                    </a:lnTo>
                    <a:lnTo>
                      <a:pt x="1487" y="852"/>
                    </a:lnTo>
                    <a:lnTo>
                      <a:pt x="1446" y="852"/>
                    </a:lnTo>
                    <a:lnTo>
                      <a:pt x="1379" y="838"/>
                    </a:lnTo>
                    <a:lnTo>
                      <a:pt x="1311" y="838"/>
                    </a:lnTo>
                    <a:lnTo>
                      <a:pt x="1271" y="838"/>
                    </a:lnTo>
                    <a:lnTo>
                      <a:pt x="1217" y="825"/>
                    </a:lnTo>
                    <a:lnTo>
                      <a:pt x="1149" y="811"/>
                    </a:lnTo>
                    <a:lnTo>
                      <a:pt x="1108" y="811"/>
                    </a:lnTo>
                    <a:lnTo>
                      <a:pt x="1041" y="798"/>
                    </a:lnTo>
                    <a:lnTo>
                      <a:pt x="987" y="798"/>
                    </a:lnTo>
                    <a:lnTo>
                      <a:pt x="960" y="784"/>
                    </a:lnTo>
                    <a:lnTo>
                      <a:pt x="892" y="771"/>
                    </a:lnTo>
                    <a:lnTo>
                      <a:pt x="838" y="771"/>
                    </a:lnTo>
                    <a:lnTo>
                      <a:pt x="811" y="757"/>
                    </a:lnTo>
                    <a:lnTo>
                      <a:pt x="743" y="744"/>
                    </a:lnTo>
                    <a:lnTo>
                      <a:pt x="689" y="730"/>
                    </a:lnTo>
                    <a:lnTo>
                      <a:pt x="662" y="730"/>
                    </a:lnTo>
                    <a:lnTo>
                      <a:pt x="608" y="717"/>
                    </a:lnTo>
                    <a:lnTo>
                      <a:pt x="568" y="703"/>
                    </a:lnTo>
                    <a:lnTo>
                      <a:pt x="541" y="689"/>
                    </a:lnTo>
                    <a:lnTo>
                      <a:pt x="487" y="676"/>
                    </a:lnTo>
                    <a:lnTo>
                      <a:pt x="446" y="662"/>
                    </a:lnTo>
                    <a:lnTo>
                      <a:pt x="419" y="662"/>
                    </a:lnTo>
                    <a:lnTo>
                      <a:pt x="379" y="635"/>
                    </a:lnTo>
                    <a:lnTo>
                      <a:pt x="338" y="622"/>
                    </a:lnTo>
                    <a:lnTo>
                      <a:pt x="311" y="622"/>
                    </a:lnTo>
                    <a:lnTo>
                      <a:pt x="284" y="608"/>
                    </a:lnTo>
                    <a:lnTo>
                      <a:pt x="243" y="581"/>
                    </a:lnTo>
                    <a:lnTo>
                      <a:pt x="230" y="581"/>
                    </a:lnTo>
                    <a:lnTo>
                      <a:pt x="189" y="554"/>
                    </a:lnTo>
                    <a:lnTo>
                      <a:pt x="162" y="541"/>
                    </a:lnTo>
                    <a:lnTo>
                      <a:pt x="149" y="527"/>
                    </a:lnTo>
                    <a:lnTo>
                      <a:pt x="122" y="514"/>
                    </a:lnTo>
                    <a:lnTo>
                      <a:pt x="108" y="500"/>
                    </a:lnTo>
                    <a:lnTo>
                      <a:pt x="95" y="487"/>
                    </a:lnTo>
                    <a:lnTo>
                      <a:pt x="68" y="473"/>
                    </a:lnTo>
                    <a:lnTo>
                      <a:pt x="54" y="460"/>
                    </a:lnTo>
                    <a:lnTo>
                      <a:pt x="41" y="446"/>
                    </a:lnTo>
                    <a:lnTo>
                      <a:pt x="27" y="419"/>
                    </a:lnTo>
                    <a:lnTo>
                      <a:pt x="14" y="392"/>
                    </a:lnTo>
                    <a:lnTo>
                      <a:pt x="0" y="379"/>
                    </a:lnTo>
                    <a:lnTo>
                      <a:pt x="0" y="365"/>
                    </a:lnTo>
                    <a:lnTo>
                      <a:pt x="0" y="352"/>
                    </a:lnTo>
                    <a:lnTo>
                      <a:pt x="0" y="325"/>
                    </a:lnTo>
                    <a:lnTo>
                      <a:pt x="0" y="298"/>
                    </a:lnTo>
                    <a:lnTo>
                      <a:pt x="0" y="284"/>
                    </a:lnTo>
                    <a:lnTo>
                      <a:pt x="14" y="270"/>
                    </a:lnTo>
                    <a:lnTo>
                      <a:pt x="14" y="257"/>
                    </a:lnTo>
                    <a:lnTo>
                      <a:pt x="27" y="230"/>
                    </a:lnTo>
                    <a:lnTo>
                      <a:pt x="41" y="230"/>
                    </a:lnTo>
                    <a:lnTo>
                      <a:pt x="54" y="203"/>
                    </a:lnTo>
                    <a:lnTo>
                      <a:pt x="68" y="189"/>
                    </a:lnTo>
                    <a:lnTo>
                      <a:pt x="81" y="176"/>
                    </a:lnTo>
                    <a:lnTo>
                      <a:pt x="95" y="162"/>
                    </a:lnTo>
                    <a:lnTo>
                      <a:pt x="2095" y="325"/>
                    </a:lnTo>
                    <a:lnTo>
                      <a:pt x="3798" y="0"/>
                    </a:lnTo>
                    <a:close/>
                  </a:path>
                </a:pathLst>
              </a:custGeom>
              <a:solidFill>
                <a:srgbClr val="993300"/>
              </a:solidFill>
              <a:ln w="222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40"/>
            <p:cNvGrpSpPr>
              <a:grpSpLocks/>
            </p:cNvGrpSpPr>
            <p:nvPr/>
          </p:nvGrpSpPr>
          <p:grpSpPr bwMode="auto">
            <a:xfrm>
              <a:off x="1429" y="935"/>
              <a:ext cx="219" cy="1043"/>
              <a:chOff x="476" y="2387"/>
              <a:chExt cx="219" cy="1043"/>
            </a:xfrm>
          </p:grpSpPr>
          <p:sp>
            <p:nvSpPr>
              <p:cNvPr id="13334" name="AutoShape 37"/>
              <p:cNvSpPr>
                <a:spLocks noChangeArrowheads="1"/>
              </p:cNvSpPr>
              <p:nvPr/>
            </p:nvSpPr>
            <p:spPr bwMode="auto">
              <a:xfrm>
                <a:off x="521" y="2704"/>
                <a:ext cx="136" cy="726"/>
              </a:xfrm>
              <a:prstGeom prst="can">
                <a:avLst>
                  <a:gd name="adj" fmla="val 133456"/>
                </a:avLst>
              </a:pr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35" name="Freeform 39"/>
              <p:cNvSpPr>
                <a:spLocks/>
              </p:cNvSpPr>
              <p:nvPr/>
            </p:nvSpPr>
            <p:spPr bwMode="auto">
              <a:xfrm>
                <a:off x="476" y="2387"/>
                <a:ext cx="219" cy="400"/>
              </a:xfrm>
              <a:custGeom>
                <a:avLst/>
                <a:gdLst>
                  <a:gd name="T0" fmla="*/ 110 w 219"/>
                  <a:gd name="T1" fmla="*/ 400 h 400"/>
                  <a:gd name="T2" fmla="*/ 46 w 219"/>
                  <a:gd name="T3" fmla="*/ 318 h 400"/>
                  <a:gd name="T4" fmla="*/ 101 w 219"/>
                  <a:gd name="T5" fmla="*/ 80 h 400"/>
                  <a:gd name="T6" fmla="*/ 147 w 219"/>
                  <a:gd name="T7" fmla="*/ 43 h 400"/>
                  <a:gd name="T8" fmla="*/ 174 w 219"/>
                  <a:gd name="T9" fmla="*/ 7 h 400"/>
                  <a:gd name="T10" fmla="*/ 129 w 219"/>
                  <a:gd name="T11" fmla="*/ 318 h 400"/>
                  <a:gd name="T12" fmla="*/ 110 w 219"/>
                  <a:gd name="T13" fmla="*/ 400 h 4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9"/>
                  <a:gd name="T22" fmla="*/ 0 h 400"/>
                  <a:gd name="T23" fmla="*/ 219 w 219"/>
                  <a:gd name="T24" fmla="*/ 400 h 4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9" h="400">
                    <a:moveTo>
                      <a:pt x="110" y="400"/>
                    </a:moveTo>
                    <a:cubicBezTo>
                      <a:pt x="99" y="367"/>
                      <a:pt x="46" y="318"/>
                      <a:pt x="46" y="318"/>
                    </a:cubicBezTo>
                    <a:cubicBezTo>
                      <a:pt x="15" y="221"/>
                      <a:pt x="0" y="114"/>
                      <a:pt x="101" y="80"/>
                    </a:cubicBezTo>
                    <a:cubicBezTo>
                      <a:pt x="155" y="0"/>
                      <a:pt x="81" y="98"/>
                      <a:pt x="147" y="43"/>
                    </a:cubicBezTo>
                    <a:cubicBezTo>
                      <a:pt x="159" y="33"/>
                      <a:pt x="165" y="19"/>
                      <a:pt x="174" y="7"/>
                    </a:cubicBezTo>
                    <a:cubicBezTo>
                      <a:pt x="156" y="99"/>
                      <a:pt x="219" y="255"/>
                      <a:pt x="129" y="318"/>
                    </a:cubicBezTo>
                    <a:cubicBezTo>
                      <a:pt x="99" y="360"/>
                      <a:pt x="110" y="334"/>
                      <a:pt x="110" y="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66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41"/>
            <p:cNvGrpSpPr>
              <a:grpSpLocks/>
            </p:cNvGrpSpPr>
            <p:nvPr/>
          </p:nvGrpSpPr>
          <p:grpSpPr bwMode="auto">
            <a:xfrm>
              <a:off x="3742" y="1207"/>
              <a:ext cx="219" cy="1043"/>
              <a:chOff x="476" y="2387"/>
              <a:chExt cx="219" cy="1043"/>
            </a:xfrm>
          </p:grpSpPr>
          <p:sp>
            <p:nvSpPr>
              <p:cNvPr id="13332" name="AutoShape 42"/>
              <p:cNvSpPr>
                <a:spLocks noChangeArrowheads="1"/>
              </p:cNvSpPr>
              <p:nvPr/>
            </p:nvSpPr>
            <p:spPr bwMode="auto">
              <a:xfrm>
                <a:off x="521" y="2704"/>
                <a:ext cx="136" cy="726"/>
              </a:xfrm>
              <a:prstGeom prst="can">
                <a:avLst>
                  <a:gd name="adj" fmla="val 133456"/>
                </a:avLst>
              </a:pr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33" name="Freeform 43"/>
              <p:cNvSpPr>
                <a:spLocks/>
              </p:cNvSpPr>
              <p:nvPr/>
            </p:nvSpPr>
            <p:spPr bwMode="auto">
              <a:xfrm>
                <a:off x="476" y="2387"/>
                <a:ext cx="219" cy="400"/>
              </a:xfrm>
              <a:custGeom>
                <a:avLst/>
                <a:gdLst>
                  <a:gd name="T0" fmla="*/ 110 w 219"/>
                  <a:gd name="T1" fmla="*/ 400 h 400"/>
                  <a:gd name="T2" fmla="*/ 46 w 219"/>
                  <a:gd name="T3" fmla="*/ 318 h 400"/>
                  <a:gd name="T4" fmla="*/ 101 w 219"/>
                  <a:gd name="T5" fmla="*/ 80 h 400"/>
                  <a:gd name="T6" fmla="*/ 147 w 219"/>
                  <a:gd name="T7" fmla="*/ 43 h 400"/>
                  <a:gd name="T8" fmla="*/ 174 w 219"/>
                  <a:gd name="T9" fmla="*/ 7 h 400"/>
                  <a:gd name="T10" fmla="*/ 129 w 219"/>
                  <a:gd name="T11" fmla="*/ 318 h 400"/>
                  <a:gd name="T12" fmla="*/ 110 w 219"/>
                  <a:gd name="T13" fmla="*/ 400 h 4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9"/>
                  <a:gd name="T22" fmla="*/ 0 h 400"/>
                  <a:gd name="T23" fmla="*/ 219 w 219"/>
                  <a:gd name="T24" fmla="*/ 400 h 4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9" h="400">
                    <a:moveTo>
                      <a:pt x="110" y="400"/>
                    </a:moveTo>
                    <a:cubicBezTo>
                      <a:pt x="99" y="367"/>
                      <a:pt x="46" y="318"/>
                      <a:pt x="46" y="318"/>
                    </a:cubicBezTo>
                    <a:cubicBezTo>
                      <a:pt x="15" y="221"/>
                      <a:pt x="0" y="114"/>
                      <a:pt x="101" y="80"/>
                    </a:cubicBezTo>
                    <a:cubicBezTo>
                      <a:pt x="155" y="0"/>
                      <a:pt x="81" y="98"/>
                      <a:pt x="147" y="43"/>
                    </a:cubicBezTo>
                    <a:cubicBezTo>
                      <a:pt x="159" y="33"/>
                      <a:pt x="165" y="19"/>
                      <a:pt x="174" y="7"/>
                    </a:cubicBezTo>
                    <a:cubicBezTo>
                      <a:pt x="156" y="99"/>
                      <a:pt x="219" y="255"/>
                      <a:pt x="129" y="318"/>
                    </a:cubicBezTo>
                    <a:cubicBezTo>
                      <a:pt x="99" y="360"/>
                      <a:pt x="110" y="334"/>
                      <a:pt x="110" y="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66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44"/>
            <p:cNvGrpSpPr>
              <a:grpSpLocks/>
            </p:cNvGrpSpPr>
            <p:nvPr/>
          </p:nvGrpSpPr>
          <p:grpSpPr bwMode="auto">
            <a:xfrm>
              <a:off x="4377" y="845"/>
              <a:ext cx="181" cy="952"/>
              <a:chOff x="476" y="2387"/>
              <a:chExt cx="219" cy="1043"/>
            </a:xfrm>
          </p:grpSpPr>
          <p:sp>
            <p:nvSpPr>
              <p:cNvPr id="13330" name="AutoShape 45"/>
              <p:cNvSpPr>
                <a:spLocks noChangeArrowheads="1"/>
              </p:cNvSpPr>
              <p:nvPr/>
            </p:nvSpPr>
            <p:spPr bwMode="auto">
              <a:xfrm>
                <a:off x="521" y="2704"/>
                <a:ext cx="136" cy="726"/>
              </a:xfrm>
              <a:prstGeom prst="can">
                <a:avLst>
                  <a:gd name="adj" fmla="val 133456"/>
                </a:avLst>
              </a:pr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31" name="Freeform 46"/>
              <p:cNvSpPr>
                <a:spLocks/>
              </p:cNvSpPr>
              <p:nvPr/>
            </p:nvSpPr>
            <p:spPr bwMode="auto">
              <a:xfrm>
                <a:off x="476" y="2387"/>
                <a:ext cx="219" cy="400"/>
              </a:xfrm>
              <a:custGeom>
                <a:avLst/>
                <a:gdLst>
                  <a:gd name="T0" fmla="*/ 110 w 219"/>
                  <a:gd name="T1" fmla="*/ 400 h 400"/>
                  <a:gd name="T2" fmla="*/ 46 w 219"/>
                  <a:gd name="T3" fmla="*/ 318 h 400"/>
                  <a:gd name="T4" fmla="*/ 101 w 219"/>
                  <a:gd name="T5" fmla="*/ 80 h 400"/>
                  <a:gd name="T6" fmla="*/ 147 w 219"/>
                  <a:gd name="T7" fmla="*/ 43 h 400"/>
                  <a:gd name="T8" fmla="*/ 174 w 219"/>
                  <a:gd name="T9" fmla="*/ 7 h 400"/>
                  <a:gd name="T10" fmla="*/ 129 w 219"/>
                  <a:gd name="T11" fmla="*/ 318 h 400"/>
                  <a:gd name="T12" fmla="*/ 110 w 219"/>
                  <a:gd name="T13" fmla="*/ 400 h 4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9"/>
                  <a:gd name="T22" fmla="*/ 0 h 400"/>
                  <a:gd name="T23" fmla="*/ 219 w 219"/>
                  <a:gd name="T24" fmla="*/ 400 h 4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9" h="400">
                    <a:moveTo>
                      <a:pt x="110" y="400"/>
                    </a:moveTo>
                    <a:cubicBezTo>
                      <a:pt x="99" y="367"/>
                      <a:pt x="46" y="318"/>
                      <a:pt x="46" y="318"/>
                    </a:cubicBezTo>
                    <a:cubicBezTo>
                      <a:pt x="15" y="221"/>
                      <a:pt x="0" y="114"/>
                      <a:pt x="101" y="80"/>
                    </a:cubicBezTo>
                    <a:cubicBezTo>
                      <a:pt x="155" y="0"/>
                      <a:pt x="81" y="98"/>
                      <a:pt x="147" y="43"/>
                    </a:cubicBezTo>
                    <a:cubicBezTo>
                      <a:pt x="159" y="33"/>
                      <a:pt x="165" y="19"/>
                      <a:pt x="174" y="7"/>
                    </a:cubicBezTo>
                    <a:cubicBezTo>
                      <a:pt x="156" y="99"/>
                      <a:pt x="219" y="255"/>
                      <a:pt x="129" y="318"/>
                    </a:cubicBezTo>
                    <a:cubicBezTo>
                      <a:pt x="99" y="360"/>
                      <a:pt x="110" y="334"/>
                      <a:pt x="110" y="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66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53"/>
            <p:cNvGrpSpPr>
              <a:grpSpLocks/>
            </p:cNvGrpSpPr>
            <p:nvPr/>
          </p:nvGrpSpPr>
          <p:grpSpPr bwMode="auto">
            <a:xfrm>
              <a:off x="2880" y="1253"/>
              <a:ext cx="219" cy="1043"/>
              <a:chOff x="476" y="2387"/>
              <a:chExt cx="219" cy="1043"/>
            </a:xfrm>
          </p:grpSpPr>
          <p:sp>
            <p:nvSpPr>
              <p:cNvPr id="13328" name="AutoShape 54"/>
              <p:cNvSpPr>
                <a:spLocks noChangeArrowheads="1"/>
              </p:cNvSpPr>
              <p:nvPr/>
            </p:nvSpPr>
            <p:spPr bwMode="auto">
              <a:xfrm>
                <a:off x="521" y="2704"/>
                <a:ext cx="136" cy="726"/>
              </a:xfrm>
              <a:prstGeom prst="can">
                <a:avLst>
                  <a:gd name="adj" fmla="val 133456"/>
                </a:avLst>
              </a:pr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29" name="Freeform 55"/>
              <p:cNvSpPr>
                <a:spLocks/>
              </p:cNvSpPr>
              <p:nvPr/>
            </p:nvSpPr>
            <p:spPr bwMode="auto">
              <a:xfrm>
                <a:off x="476" y="2387"/>
                <a:ext cx="219" cy="400"/>
              </a:xfrm>
              <a:custGeom>
                <a:avLst/>
                <a:gdLst>
                  <a:gd name="T0" fmla="*/ 110 w 219"/>
                  <a:gd name="T1" fmla="*/ 400 h 400"/>
                  <a:gd name="T2" fmla="*/ 46 w 219"/>
                  <a:gd name="T3" fmla="*/ 318 h 400"/>
                  <a:gd name="T4" fmla="*/ 101 w 219"/>
                  <a:gd name="T5" fmla="*/ 80 h 400"/>
                  <a:gd name="T6" fmla="*/ 147 w 219"/>
                  <a:gd name="T7" fmla="*/ 43 h 400"/>
                  <a:gd name="T8" fmla="*/ 174 w 219"/>
                  <a:gd name="T9" fmla="*/ 7 h 400"/>
                  <a:gd name="T10" fmla="*/ 129 w 219"/>
                  <a:gd name="T11" fmla="*/ 318 h 400"/>
                  <a:gd name="T12" fmla="*/ 110 w 219"/>
                  <a:gd name="T13" fmla="*/ 400 h 4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9"/>
                  <a:gd name="T22" fmla="*/ 0 h 400"/>
                  <a:gd name="T23" fmla="*/ 219 w 219"/>
                  <a:gd name="T24" fmla="*/ 400 h 4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9" h="400">
                    <a:moveTo>
                      <a:pt x="110" y="400"/>
                    </a:moveTo>
                    <a:cubicBezTo>
                      <a:pt x="99" y="367"/>
                      <a:pt x="46" y="318"/>
                      <a:pt x="46" y="318"/>
                    </a:cubicBezTo>
                    <a:cubicBezTo>
                      <a:pt x="15" y="221"/>
                      <a:pt x="0" y="114"/>
                      <a:pt x="101" y="80"/>
                    </a:cubicBezTo>
                    <a:cubicBezTo>
                      <a:pt x="155" y="0"/>
                      <a:pt x="81" y="98"/>
                      <a:pt x="147" y="43"/>
                    </a:cubicBezTo>
                    <a:cubicBezTo>
                      <a:pt x="159" y="33"/>
                      <a:pt x="165" y="19"/>
                      <a:pt x="174" y="7"/>
                    </a:cubicBezTo>
                    <a:cubicBezTo>
                      <a:pt x="156" y="99"/>
                      <a:pt x="219" y="255"/>
                      <a:pt x="129" y="318"/>
                    </a:cubicBezTo>
                    <a:cubicBezTo>
                      <a:pt x="99" y="360"/>
                      <a:pt x="110" y="334"/>
                      <a:pt x="110" y="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66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56"/>
            <p:cNvGrpSpPr>
              <a:grpSpLocks/>
            </p:cNvGrpSpPr>
            <p:nvPr/>
          </p:nvGrpSpPr>
          <p:grpSpPr bwMode="auto">
            <a:xfrm>
              <a:off x="2064" y="1162"/>
              <a:ext cx="219" cy="1043"/>
              <a:chOff x="476" y="2387"/>
              <a:chExt cx="219" cy="1043"/>
            </a:xfrm>
          </p:grpSpPr>
          <p:sp>
            <p:nvSpPr>
              <p:cNvPr id="13326" name="AutoShape 57"/>
              <p:cNvSpPr>
                <a:spLocks noChangeArrowheads="1"/>
              </p:cNvSpPr>
              <p:nvPr/>
            </p:nvSpPr>
            <p:spPr bwMode="auto">
              <a:xfrm>
                <a:off x="521" y="2704"/>
                <a:ext cx="136" cy="726"/>
              </a:xfrm>
              <a:prstGeom prst="can">
                <a:avLst>
                  <a:gd name="adj" fmla="val 133456"/>
                </a:avLst>
              </a:prstGeom>
              <a:solidFill>
                <a:srgbClr val="3366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27" name="Freeform 58"/>
              <p:cNvSpPr>
                <a:spLocks/>
              </p:cNvSpPr>
              <p:nvPr/>
            </p:nvSpPr>
            <p:spPr bwMode="auto">
              <a:xfrm>
                <a:off x="476" y="2387"/>
                <a:ext cx="219" cy="400"/>
              </a:xfrm>
              <a:custGeom>
                <a:avLst/>
                <a:gdLst>
                  <a:gd name="T0" fmla="*/ 110 w 219"/>
                  <a:gd name="T1" fmla="*/ 400 h 400"/>
                  <a:gd name="T2" fmla="*/ 46 w 219"/>
                  <a:gd name="T3" fmla="*/ 318 h 400"/>
                  <a:gd name="T4" fmla="*/ 101 w 219"/>
                  <a:gd name="T5" fmla="*/ 80 h 400"/>
                  <a:gd name="T6" fmla="*/ 147 w 219"/>
                  <a:gd name="T7" fmla="*/ 43 h 400"/>
                  <a:gd name="T8" fmla="*/ 174 w 219"/>
                  <a:gd name="T9" fmla="*/ 7 h 400"/>
                  <a:gd name="T10" fmla="*/ 129 w 219"/>
                  <a:gd name="T11" fmla="*/ 318 h 400"/>
                  <a:gd name="T12" fmla="*/ 110 w 219"/>
                  <a:gd name="T13" fmla="*/ 400 h 4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9"/>
                  <a:gd name="T22" fmla="*/ 0 h 400"/>
                  <a:gd name="T23" fmla="*/ 219 w 219"/>
                  <a:gd name="T24" fmla="*/ 400 h 4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9" h="400">
                    <a:moveTo>
                      <a:pt x="110" y="400"/>
                    </a:moveTo>
                    <a:cubicBezTo>
                      <a:pt x="99" y="367"/>
                      <a:pt x="46" y="318"/>
                      <a:pt x="46" y="318"/>
                    </a:cubicBezTo>
                    <a:cubicBezTo>
                      <a:pt x="15" y="221"/>
                      <a:pt x="0" y="114"/>
                      <a:pt x="101" y="80"/>
                    </a:cubicBezTo>
                    <a:cubicBezTo>
                      <a:pt x="155" y="0"/>
                      <a:pt x="81" y="98"/>
                      <a:pt x="147" y="43"/>
                    </a:cubicBezTo>
                    <a:cubicBezTo>
                      <a:pt x="159" y="33"/>
                      <a:pt x="165" y="19"/>
                      <a:pt x="174" y="7"/>
                    </a:cubicBezTo>
                    <a:cubicBezTo>
                      <a:pt x="156" y="99"/>
                      <a:pt x="219" y="255"/>
                      <a:pt x="129" y="318"/>
                    </a:cubicBezTo>
                    <a:cubicBezTo>
                      <a:pt x="99" y="360"/>
                      <a:pt x="110" y="334"/>
                      <a:pt x="110" y="4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CC00"/>
                  </a:gs>
                  <a:gs pos="100000">
                    <a:srgbClr val="FF66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18 -0.01643 L 0.0184 0.0798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4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 0.07977 L 0.77951 -0.0094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" y="-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27168E-6 L 0.05243 0.1616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55112E-17 L 0.06476 -0.0702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" y="-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00"/>
                            </p:stCondLst>
                            <p:childTnLst>
                              <p:par>
                                <p:cTn id="3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161</Words>
  <Application>Microsoft Office PowerPoint</Application>
  <PresentationFormat>Экран (4:3)</PresentationFormat>
  <Paragraphs>88</Paragraphs>
  <Slides>14</Slides>
  <Notes>4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Формула</vt:lpstr>
      <vt:lpstr>Слайд 1</vt:lpstr>
      <vt:lpstr>Слайд 2</vt:lpstr>
      <vt:lpstr>Апельсин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52</cp:revision>
  <dcterms:created xsi:type="dcterms:W3CDTF">2012-11-08T15:19:12Z</dcterms:created>
  <dcterms:modified xsi:type="dcterms:W3CDTF">2012-12-05T13:23:28Z</dcterms:modified>
</cp:coreProperties>
</file>