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CD21E8-E0BB-4855-8C41-2829E8AB0C98}" type="datetimeFigureOut">
              <a:rPr lang="ru-RU" smtClean="0"/>
              <a:pPr/>
              <a:t>04.01.2013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97A7CF-6721-43B0-831F-2B835D7E477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A31A-72CB-4115-9A38-F085795D7F1C}" type="datetimeFigureOut">
              <a:rPr lang="ru-RU" smtClean="0"/>
              <a:pPr/>
              <a:t>04.01.2013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6CBA8-7244-429C-AA34-672E1DEAED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A31A-72CB-4115-9A38-F085795D7F1C}" type="datetimeFigureOut">
              <a:rPr lang="ru-RU" smtClean="0"/>
              <a:pPr/>
              <a:t>04.01.2013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6CBA8-7244-429C-AA34-672E1DEAED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A31A-72CB-4115-9A38-F085795D7F1C}" type="datetimeFigureOut">
              <a:rPr lang="ru-RU" smtClean="0"/>
              <a:pPr/>
              <a:t>04.01.2013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6CBA8-7244-429C-AA34-672E1DEAED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A31A-72CB-4115-9A38-F085795D7F1C}" type="datetimeFigureOut">
              <a:rPr lang="ru-RU" smtClean="0"/>
              <a:pPr/>
              <a:t>04.01.2013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6CBA8-7244-429C-AA34-672E1DEAED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A31A-72CB-4115-9A38-F085795D7F1C}" type="datetimeFigureOut">
              <a:rPr lang="ru-RU" smtClean="0"/>
              <a:pPr/>
              <a:t>04.01.2013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6CBA8-7244-429C-AA34-672E1DEAED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A31A-72CB-4115-9A38-F085795D7F1C}" type="datetimeFigureOut">
              <a:rPr lang="ru-RU" smtClean="0"/>
              <a:pPr/>
              <a:t>04.01.2013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6CBA8-7244-429C-AA34-672E1DEAED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A31A-72CB-4115-9A38-F085795D7F1C}" type="datetimeFigureOut">
              <a:rPr lang="ru-RU" smtClean="0"/>
              <a:pPr/>
              <a:t>04.01.2013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6CBA8-7244-429C-AA34-672E1DEAED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A31A-72CB-4115-9A38-F085795D7F1C}" type="datetimeFigureOut">
              <a:rPr lang="ru-RU" smtClean="0"/>
              <a:pPr/>
              <a:t>04.01.2013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6CBA8-7244-429C-AA34-672E1DEAED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A31A-72CB-4115-9A38-F085795D7F1C}" type="datetimeFigureOut">
              <a:rPr lang="ru-RU" smtClean="0"/>
              <a:pPr/>
              <a:t>04.01.2013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6CBA8-7244-429C-AA34-672E1DEAED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A31A-72CB-4115-9A38-F085795D7F1C}" type="datetimeFigureOut">
              <a:rPr lang="ru-RU" smtClean="0"/>
              <a:pPr/>
              <a:t>04.01.2013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6CBA8-7244-429C-AA34-672E1DEAED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A31A-72CB-4115-9A38-F085795D7F1C}" type="datetimeFigureOut">
              <a:rPr lang="ru-RU" smtClean="0"/>
              <a:pPr/>
              <a:t>04.01.2013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6CBA8-7244-429C-AA34-672E1DEAED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E2A31A-72CB-4115-9A38-F085795D7F1C}" type="datetimeFigureOut">
              <a:rPr lang="ru-RU" smtClean="0"/>
              <a:pPr/>
              <a:t>04.01.2013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6CBA8-7244-429C-AA34-672E1DEAED3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1500174"/>
            <a:ext cx="700092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Тест по теме «Доли»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 класс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714752"/>
            <a:ext cx="257176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3" y="714356"/>
            <a:ext cx="857256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1)Выбери верный ответ:</a:t>
            </a:r>
          </a:p>
          <a:p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8 * 9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2967334"/>
            <a:ext cx="6643733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63;  </a:t>
            </a:r>
          </a:p>
          <a:p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72;  </a:t>
            </a:r>
          </a:p>
          <a:p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64;   </a:t>
            </a:r>
          </a:p>
          <a:p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81.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349" y="428604"/>
            <a:ext cx="821537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2)Произведение 5 и 8 равно: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2714620"/>
            <a:ext cx="2010823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45;</a:t>
            </a:r>
          </a:p>
          <a:p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35;</a:t>
            </a:r>
          </a:p>
          <a:p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40;</a:t>
            </a:r>
          </a:p>
          <a:p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32.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2714620"/>
            <a:ext cx="6772300" cy="2924180"/>
          </a:xfrm>
        </p:spPr>
        <p:txBody>
          <a:bodyPr>
            <a:noAutofit/>
          </a:bodyPr>
          <a:lstStyle/>
          <a:p>
            <a:pPr algn="l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5;</a:t>
            </a:r>
          </a:p>
          <a:p>
            <a:pPr algn="l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6;</a:t>
            </a:r>
          </a:p>
          <a:p>
            <a:pPr algn="l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7;</a:t>
            </a:r>
          </a:p>
          <a:p>
            <a:pPr algn="l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8.</a:t>
            </a:r>
            <a:endParaRPr lang="ru-RU" sz="5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285728"/>
            <a:ext cx="821537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3) На сколько надо умножить 8, чтобы получилось 48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?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357166"/>
            <a:ext cx="771530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4) Частное 42 и 6 равно: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2214554"/>
            <a:ext cx="5996201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7;</a:t>
            </a:r>
          </a:p>
          <a:p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5;</a:t>
            </a:r>
          </a:p>
          <a:p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8;</a:t>
            </a:r>
          </a:p>
          <a:p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9.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500042"/>
            <a:ext cx="807249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5) Какое из чисел не делится на 8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?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2428868"/>
            <a:ext cx="2082261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40;</a:t>
            </a:r>
          </a:p>
          <a:p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72;</a:t>
            </a:r>
          </a:p>
          <a:p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35;</a:t>
            </a:r>
          </a:p>
          <a:p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56.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500042"/>
            <a:ext cx="807249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6) Какое из данных чисел делится на 5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?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2967335"/>
            <a:ext cx="6210515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20;</a:t>
            </a:r>
          </a:p>
          <a:p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32;</a:t>
            </a:r>
          </a:p>
          <a:p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36;</a:t>
            </a:r>
          </a:p>
          <a:p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42.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500042"/>
            <a:ext cx="84296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7) Чему равно значение </a:t>
            </a:r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в уравнении х: 4 = 8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?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2967335"/>
            <a:ext cx="2082261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2;</a:t>
            </a:r>
          </a:p>
          <a:p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12;</a:t>
            </a:r>
          </a:p>
          <a:p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4;</a:t>
            </a:r>
          </a:p>
          <a:p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32.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01295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428604"/>
            <a:ext cx="850112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8)Сколько раз по 4 содержится в числе 12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?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2967335"/>
            <a:ext cx="6281953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5;</a:t>
            </a:r>
          </a:p>
          <a:p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8;</a:t>
            </a:r>
          </a:p>
          <a:p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3;</a:t>
            </a:r>
          </a:p>
          <a:p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9.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149</Words>
  <Application>Microsoft Office PowerPoint</Application>
  <PresentationFormat>Экран (4:3)</PresentationFormat>
  <Paragraphs>43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UserXP</dc:creator>
  <cp:lastModifiedBy>UserXP</cp:lastModifiedBy>
  <cp:revision>17</cp:revision>
  <dcterms:created xsi:type="dcterms:W3CDTF">2012-11-11T12:54:37Z</dcterms:created>
  <dcterms:modified xsi:type="dcterms:W3CDTF">2013-01-04T07:54:11Z</dcterms:modified>
</cp:coreProperties>
</file>