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0" r:id="rId2"/>
    <p:sldId id="290" r:id="rId3"/>
    <p:sldId id="287" r:id="rId4"/>
    <p:sldId id="289" r:id="rId5"/>
    <p:sldId id="279" r:id="rId6"/>
    <p:sldId id="296" r:id="rId7"/>
    <p:sldId id="258" r:id="rId8"/>
    <p:sldId id="261" r:id="rId9"/>
    <p:sldId id="285" r:id="rId10"/>
    <p:sldId id="260" r:id="rId11"/>
    <p:sldId id="262" r:id="rId12"/>
    <p:sldId id="273" r:id="rId13"/>
    <p:sldId id="263" r:id="rId14"/>
    <p:sldId id="284" r:id="rId15"/>
    <p:sldId id="272" r:id="rId16"/>
    <p:sldId id="276" r:id="rId17"/>
    <p:sldId id="275" r:id="rId18"/>
    <p:sldId id="274" r:id="rId19"/>
    <p:sldId id="291" r:id="rId20"/>
    <p:sldId id="294" r:id="rId21"/>
    <p:sldId id="264" r:id="rId22"/>
    <p:sldId id="293" r:id="rId23"/>
    <p:sldId id="283" r:id="rId24"/>
    <p:sldId id="257" r:id="rId25"/>
    <p:sldId id="266" r:id="rId26"/>
    <p:sldId id="295" r:id="rId27"/>
    <p:sldId id="259" r:id="rId28"/>
    <p:sldId id="286" r:id="rId29"/>
    <p:sldId id="282" r:id="rId30"/>
    <p:sldId id="268" r:id="rId31"/>
    <p:sldId id="269" r:id="rId32"/>
    <p:sldId id="278" r:id="rId33"/>
    <p:sldId id="271" r:id="rId3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168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12.10.2012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12.10.2012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12.10.2012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12.10.2012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12.10.2012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12.10.2012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12.10.2012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E:\2012-13\&#1041;&#1045;&#1057;&#1051;&#1040;&#1053;\dinislam_dudov_shkola_beslan.mp3" TargetMode="Externa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E:\2012-13\&#1041;&#1045;&#1057;&#1051;&#1040;&#1053;\dinislam_dudov_shkola_beslan.mp3" TargetMode="External"/><Relationship Id="rId4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E:\2012-13\БЕСЛАН\фото беслана\pict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421835"/>
            <a:ext cx="8810058" cy="6031501"/>
          </a:xfrm>
          <a:prstGeom prst="rect">
            <a:avLst/>
          </a:prstGeom>
          <a:noFill/>
        </p:spPr>
      </p:pic>
      <p:pic>
        <p:nvPicPr>
          <p:cNvPr id="3" name="dinislam_dudov_shkola_beslan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323528" y="6093296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 descr="C:\Users\bobrelec\Desktop\фото беслана\1290527217_beslan-foto-2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2425" y="620713"/>
            <a:ext cx="8548688" cy="5688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 descr="C:\Users\bobrelec\Desktop\фото беслана\1290527213_beslan-foto-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825" y="188913"/>
            <a:ext cx="8621713" cy="6335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E:\2012-13\БЕСЛАН\фото беслана\untitled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 descr="C:\Users\bobrelec\Desktop\фото беслана\1290527192_beslan-foto-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55875" y="177800"/>
            <a:ext cx="4032250" cy="650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E:\2012-13\БЕСЛАН\фото беслана\6_5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213122"/>
            <a:ext cx="8136904" cy="648918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E:\2012-13\БЕСЛАН\фото беслана\000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7744" y="0"/>
            <a:ext cx="468052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E:\2012-13\БЕСЛАН\фото беслана\337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5" y="32875"/>
            <a:ext cx="8393357" cy="68251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E:\2012-13\БЕСЛАН\фото беслана\n86n-s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35605"/>
            <a:ext cx="9148358" cy="618973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E:\2012-13\БЕСЛАН\фото беслана\63695610_1283797002_beslan208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7000" y="95250"/>
            <a:ext cx="8890000" cy="66675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E:\2012-13\БЕСЛАН\фото беслана\0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388662"/>
            <a:ext cx="8640959" cy="60806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E:\2012-13\БЕСЛАН\фото беслана\781897_20050822150128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72917" y="1772816"/>
            <a:ext cx="4589389" cy="34563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E:\2012-13\БЕСЛАН\фото беслана\1283340350_3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3595" y="692696"/>
            <a:ext cx="7488832" cy="56166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 descr="C:\Users\bobrelec\Desktop\фото беслана\210027_image_larg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5617" y="1268761"/>
            <a:ext cx="7023360" cy="4680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dinislam_dudov_shkola_beslan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024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E:\2012-13\БЕСЛАН\фото беслана\Beslan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00300" y="177800"/>
            <a:ext cx="4343400" cy="6502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E:\2012-13\БЕСЛАН\фото беслана\290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8642" y="620688"/>
            <a:ext cx="7703798" cy="57778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C:\Users\bobrelec\Desktop\фото беслана\beslan-1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925" y="404813"/>
            <a:ext cx="9074150" cy="604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 descr="C:\Users\bobrelec\Desktop\фото беслана\beslan-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388" y="620713"/>
            <a:ext cx="8785225" cy="5856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E:\2012-13\БЕСЛАН\фото беслана\2187693_origina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141" y="476672"/>
            <a:ext cx="8839718" cy="59046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 descr="C:\Users\bobrelec\Desktop\фото беслана\1290527223_beslan-foto-3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6600" y="260350"/>
            <a:ext cx="7651750" cy="6321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E:\2012-13\БЕСЛАН\фото беслана\136796_drevo_skorbi_view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11760" y="332656"/>
            <a:ext cx="4660352" cy="621821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E:\2012-13\БЕСЛАН\фото беслана\photo-05-beslan-russi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3856" y="332656"/>
            <a:ext cx="8536285" cy="619268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E:\2012-13\БЕСЛАН\фото беслана\besart_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40110" y="1916832"/>
            <a:ext cx="5724164" cy="29523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 descr="C:\Users\bobrelec\Desktop\фото беслана\chronica_26_20110614_196643570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1113" y="381000"/>
            <a:ext cx="9167813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E:\2012-13\БЕСЛАН\фото беслана\850164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0219" y="476672"/>
            <a:ext cx="8823561" cy="59046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E:\2012-13\БЕСЛАН\фото беслана\ghrudpcf%20ljgmqrj%20kseejdxvew%20ndekbghr%20dx%20tdvilutft%20davmb_preview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81001"/>
            <a:ext cx="9108504" cy="60723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E:\2012-13\БЕСЛАН\фото беслана\beslan-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548680"/>
            <a:ext cx="8820980" cy="58326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E:\2012-13\БЕСЛАН\фото беслана\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3913" y="1338263"/>
            <a:ext cx="7496175" cy="41814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E:\2012-13\БЕСЛАН\фото беслана\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77337" y="1268760"/>
            <a:ext cx="6923055" cy="44055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E:\2012-13\БЕСЛАН\фото беслана\F0499DE3-4DF8-49AB-95B6-2C446338359D_mw800_mh600_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3541" y="332656"/>
            <a:ext cx="8304923" cy="62286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C:\Users\bobrelec\Desktop\фото беслана\1290527225_beslan-foto-3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4938" y="476250"/>
            <a:ext cx="8874125" cy="590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 descr="C:\Users\bobrelec\Desktop\фото беслана\1290527214_beslan-foto-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913" y="277813"/>
            <a:ext cx="6553200" cy="6372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E:\2012-13\БЕСЛАН\фото беслана\707-v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41465" y="332656"/>
            <a:ext cx="7546959" cy="62639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88</TotalTime>
  <Words>0</Words>
  <Application>Microsoft Office PowerPoint</Application>
  <PresentationFormat>Экран (4:3)</PresentationFormat>
  <Paragraphs>0</Paragraphs>
  <Slides>33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34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Учительская</dc:creator>
  <cp:lastModifiedBy>Боброва Елена Сергеевна</cp:lastModifiedBy>
  <cp:revision>7</cp:revision>
  <dcterms:created xsi:type="dcterms:W3CDTF">2012-10-12T09:18:00Z</dcterms:created>
  <dcterms:modified xsi:type="dcterms:W3CDTF">2012-10-12T13:53:17Z</dcterms:modified>
</cp:coreProperties>
</file>