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2" r:id="rId3"/>
    <p:sldId id="261" r:id="rId4"/>
    <p:sldId id="259" r:id="rId5"/>
    <p:sldId id="260" r:id="rId6"/>
    <p:sldId id="257" r:id="rId7"/>
    <p:sldId id="274" r:id="rId8"/>
    <p:sldId id="277" r:id="rId9"/>
    <p:sldId id="276" r:id="rId10"/>
    <p:sldId id="273" r:id="rId11"/>
    <p:sldId id="280" r:id="rId12"/>
    <p:sldId id="282" r:id="rId13"/>
    <p:sldId id="288" r:id="rId14"/>
    <p:sldId id="272" r:id="rId15"/>
    <p:sldId id="263" r:id="rId16"/>
    <p:sldId id="264" r:id="rId17"/>
    <p:sldId id="265" r:id="rId18"/>
    <p:sldId id="266" r:id="rId19"/>
    <p:sldId id="267" r:id="rId20"/>
    <p:sldId id="268" r:id="rId21"/>
    <p:sldId id="284" r:id="rId22"/>
    <p:sldId id="269" r:id="rId23"/>
    <p:sldId id="290" r:id="rId24"/>
    <p:sldId id="270" r:id="rId25"/>
    <p:sldId id="281" r:id="rId26"/>
    <p:sldId id="271" r:id="rId27"/>
    <p:sldId id="285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0CB56-35FD-400B-9D7D-BFE01C094805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BA047-EC93-40FE-914E-418F7AB7C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0CB56-35FD-400B-9D7D-BFE01C094805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BA047-EC93-40FE-914E-418F7AB7C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0CB56-35FD-400B-9D7D-BFE01C094805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BA047-EC93-40FE-914E-418F7AB7C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0CB56-35FD-400B-9D7D-BFE01C094805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BA047-EC93-40FE-914E-418F7AB7C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0CB56-35FD-400B-9D7D-BFE01C094805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BA047-EC93-40FE-914E-418F7AB7C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0CB56-35FD-400B-9D7D-BFE01C094805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BA047-EC93-40FE-914E-418F7AB7C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0CB56-35FD-400B-9D7D-BFE01C094805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BA047-EC93-40FE-914E-418F7AB7C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0CB56-35FD-400B-9D7D-BFE01C094805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BA047-EC93-40FE-914E-418F7AB7C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0CB56-35FD-400B-9D7D-BFE01C094805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BA047-EC93-40FE-914E-418F7AB7C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0CB56-35FD-400B-9D7D-BFE01C094805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BA047-EC93-40FE-914E-418F7AB7C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0CB56-35FD-400B-9D7D-BFE01C094805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7BA047-EC93-40FE-914E-418F7AB7C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0CB56-35FD-400B-9D7D-BFE01C094805}" type="datetimeFigureOut">
              <a:rPr lang="ru-RU" smtClean="0"/>
              <a:pPr/>
              <a:t>23.01.2013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7BA047-EC93-40FE-914E-418F7AB7CD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&#1050;&#1083;&#1072;&#1089;&#1089;&#1085;&#1099;&#1081;%20&#1095;&#1072;&#1089;%20&#1050;&#1088;&#1077;&#1097;&#1077;&#1085;&#1080;&#1077;%20&#1043;&#1086;&#1089;&#1087;&#1086;&#1076;&#1085;&#1077;\morm13.mp3" TargetMode="Externa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&#1050;&#1083;&#1072;&#1089;&#1089;&#1085;&#1099;&#1081;%20&#1095;&#1072;&#1089;%20&#1050;&#1088;&#1077;&#1097;&#1077;&#1085;&#1080;&#1077;%20&#1043;&#1086;&#1089;&#1087;&#1086;&#1076;&#1085;&#1077;\2_Krecshenie_Iisusa_Hrista_-_Bez_nazvaniya_(iplayer.fm).mp3" TargetMode="Externa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kmar.info/art/vyistavka-odnoy-kartinyi-ikramskoy-hristos-v-pustyine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&#1050;&#1083;&#1072;&#1089;&#1089;&#1085;&#1099;&#1081;%20&#1095;&#1072;&#1089;%20&#1050;&#1088;&#1077;&#1097;&#1077;&#1085;&#1080;&#1077;%20&#1043;&#1086;&#1089;&#1087;&#1086;&#1076;&#1085;&#1077;\morm02.mp3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26174" cy="68437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000100" y="2000240"/>
            <a:ext cx="7215238" cy="175432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r>
              <a:rPr lang="ru-RU" sz="3600" b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КЛАССНЫЙ ЧАС</a:t>
            </a:r>
          </a:p>
          <a:p>
            <a:r>
              <a:rPr lang="ru-RU" sz="3600" b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«КРЕЩЕНИЕ ГОСПОДНЕ»</a:t>
            </a:r>
            <a:endParaRPr lang="ru-RU" sz="3600" b="1" spc="50" dirty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728" y="3286124"/>
            <a:ext cx="72152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14480" y="428604"/>
            <a:ext cx="5643602" cy="92333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МКОУ КАРМАКЛИНСКАЯ СОШ</a:t>
            </a:r>
          </a:p>
          <a:p>
            <a:pPr algn="ctr"/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БАРАБИНСКОГО  РАЙОНА</a:t>
            </a:r>
          </a:p>
          <a:p>
            <a:pPr algn="ctr"/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НОВОСИБИРСКОЙ ОБЛАСТИ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5143512"/>
            <a:ext cx="6929486" cy="707886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spc="150" dirty="0" smtClean="0">
                <a:ln w="11430"/>
                <a:solidFill>
                  <a:schemeClr val="accent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АВТОР: БУРЦЕВА АЛЛА ИЛЬИНИЧНА.</a:t>
            </a:r>
          </a:p>
          <a:p>
            <a:r>
              <a:rPr lang="ru-RU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endParaRPr lang="ru-RU" sz="2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7224" y="3857628"/>
            <a:ext cx="8286776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24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Admin\Desktop\крещение господне\S-Krecheniem-Gospodnim-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26" y="14264"/>
            <a:ext cx="9126174" cy="68437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286000" y="3214686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71670" y="214290"/>
            <a:ext cx="53578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600" b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spc="50" dirty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1142984"/>
            <a:ext cx="742955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spc="150" dirty="0" smtClean="0">
                <a:ln w="11430"/>
                <a:solidFill>
                  <a:schemeClr val="accent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Крещенский Сочельник также называют Голодной кутьей. В этот день готовят последнюю кутью рождественско-новогодних праздников. Голодной ее называли от того, что с этих пор до следующего дня, пока не осветят воду в водоемах, люди не ели. Остатки кутьи отдавали курам, чтобы те несли больше яиц.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00298" y="214290"/>
            <a:ext cx="457203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ТРАДИЦИИ</a:t>
            </a:r>
            <a:r>
              <a:rPr lang="ru-RU" sz="3600" b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3600" b="1" spc="50" dirty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64"/>
            <a:ext cx="9126174" cy="68437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000100" y="1"/>
            <a:ext cx="7215238" cy="126188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r>
              <a:rPr lang="ru-RU" sz="4000" b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ТРАДИЦИИ:</a:t>
            </a:r>
            <a:endParaRPr lang="ru-RU" sz="4000" b="1" spc="50" dirty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728" y="3286124"/>
            <a:ext cx="72152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00166" y="714356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1785926"/>
            <a:ext cx="8572560" cy="557075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4000" b="1" spc="150" dirty="0" smtClean="0">
                <a:ln w="11430"/>
                <a:solidFill>
                  <a:schemeClr val="accent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 кого были сокровенные желания, старались помолиться о них 19 января к утру, когда небо откроется, считалось, что все, о чем попросить в это время – сбудется.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endParaRPr lang="ru-RU" sz="3200" b="1" spc="150" dirty="0" smtClean="0">
              <a:ln w="11430"/>
              <a:solidFill>
                <a:schemeClr val="accent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endParaRPr lang="ru-RU" sz="3200" b="1" spc="150" dirty="0" smtClean="0">
              <a:ln w="11430"/>
              <a:solidFill>
                <a:schemeClr val="accent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spc="150" dirty="0" smtClean="0">
                <a:ln w="11430"/>
                <a:solidFill>
                  <a:schemeClr val="accent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endParaRPr lang="ru-RU" sz="3200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endParaRPr lang="ru-RU" sz="2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7224" y="3857628"/>
            <a:ext cx="8286776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24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928794" y="5214950"/>
            <a:ext cx="73581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 .</a:t>
            </a:r>
            <a:endParaRPr lang="ru-RU" sz="32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64"/>
            <a:ext cx="9126174" cy="68437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928794" y="428604"/>
            <a:ext cx="535784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ТРАДИЦИИ:</a:t>
            </a:r>
            <a:endParaRPr lang="ru-RU" sz="4000" b="1" spc="50" dirty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357298"/>
            <a:ext cx="835824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3600" b="1" spc="150" dirty="0" smtClean="0">
                <a:ln w="11430"/>
                <a:solidFill>
                  <a:schemeClr val="accent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Утром 19 января  мужчины шли </a:t>
            </a:r>
            <a:r>
              <a:rPr lang="ru-RU" sz="3600" b="1" spc="150" dirty="0" smtClean="0">
                <a:ln w="11430"/>
                <a:solidFill>
                  <a:schemeClr val="accent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 реке </a:t>
            </a:r>
            <a:r>
              <a:rPr lang="ru-RU" sz="3600" b="1" spc="150" dirty="0" smtClean="0">
                <a:ln w="11430"/>
                <a:solidFill>
                  <a:schemeClr val="accent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делали прорубь в виде креста. Ближе к обеду священник освящал воду, после все купались в проруби. А женщины, чтобы щеки были румяными опускали в воду калину.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  <p:transition spd="med"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Admin\Desktop\крещение господне\x_63e1d3f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morm1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358214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529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крещение господне\0b03b8b43e55645610d18fe8dbc6b8b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\Desktop\крещение господне\EpiphanyinRussian_17_funnypagenet.com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dmin\Desktop\крещение господне\1263902701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dmin\Desktop\крещение господне\1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Admin\Desktop\крещение господне\Крещенское купание_2_4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крещение господне\4e1fd4d4d419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2_Krecshenie_Iisusa_Hrista_-_Bez_nazvaniya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643966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59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Admin\Desktop\крещение господне\Jordanovden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26" y="14264"/>
            <a:ext cx="9126174" cy="68437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071670" y="357166"/>
            <a:ext cx="48577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ТРАДИЦИИ:</a:t>
            </a:r>
            <a:endParaRPr lang="ru-RU" sz="4000" b="1" spc="50" dirty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720840"/>
            <a:ext cx="871540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3200" b="1" spc="150" dirty="0" smtClean="0">
                <a:ln w="11430"/>
                <a:solidFill>
                  <a:schemeClr val="accent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18 на 19 января, в полночь, вода в кранах, колодцах, реках становится святой. Её можно набирать и она будет стоять годами. Воду, набранную в </a:t>
            </a:r>
            <a:r>
              <a:rPr lang="ru-RU" sz="3200" b="1" spc="150" dirty="0" smtClean="0">
                <a:ln w="11430"/>
                <a:solidFill>
                  <a:schemeClr val="accent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праздник </a:t>
            </a:r>
            <a:r>
              <a:rPr lang="ru-RU" sz="3200" b="1" spc="150" dirty="0" smtClean="0">
                <a:ln w="11430"/>
                <a:solidFill>
                  <a:schemeClr val="accent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Крещения, берегут для умывания, </a:t>
            </a:r>
            <a:r>
              <a:rPr lang="ru-RU" sz="3200" b="1" spc="150" dirty="0" smtClean="0">
                <a:ln w="11430"/>
                <a:solidFill>
                  <a:schemeClr val="accent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очищения </a:t>
            </a:r>
            <a:r>
              <a:rPr lang="ru-RU" sz="3200" b="1" spc="150" dirty="0" smtClean="0">
                <a:ln w="11430"/>
                <a:solidFill>
                  <a:schemeClr val="accent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от болезней.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928934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05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</p:spTree>
  </p:cSld>
  <p:clrMapOvr>
    <a:masterClrMapping/>
  </p:clrMapOvr>
  <p:transition spd="med">
    <p:dissolv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Admin\Desktop\крещение господне\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26" y="14264"/>
            <a:ext cx="9126174" cy="68437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143108" y="357166"/>
            <a:ext cx="50006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ТРАДИЦИИ:</a:t>
            </a:r>
            <a:endParaRPr lang="ru-RU" sz="4000" b="1" spc="50" dirty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214423"/>
            <a:ext cx="828680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spc="150" dirty="0" smtClean="0">
                <a:ln w="11430"/>
                <a:solidFill>
                  <a:schemeClr val="accent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Существует огромное количество крещенских гаданий. Одно из самых распространенных – с сапогом. Выйдя из дому. Девушка бросала его перед собой. Куда указывал носок, оттуда и ждать суженого. Если он указывал на дом, сидеть гадающей еще целый год в девках.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3429000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.  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Admin\Desktop\крещение господне\80390565_a4b28b7a8dacc0b98e1c543f2284d9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26" y="14264"/>
            <a:ext cx="9126174" cy="68437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000100" y="1"/>
            <a:ext cx="7215238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spc="50" dirty="0" smtClean="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ПРИМЕТЫ ДНЯ:</a:t>
            </a:r>
            <a:endParaRPr lang="ru-RU" sz="3600" b="1" spc="50" dirty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728" y="3286124"/>
            <a:ext cx="72152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00166" y="214290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642918"/>
            <a:ext cx="8858280" cy="58169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3200" b="1" spc="150" dirty="0" smtClean="0">
                <a:ln w="11430"/>
                <a:solidFill>
                  <a:schemeClr val="accent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Утром пасмурно, тепло, снег или иней – год хлебородный.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3200" b="1" spc="150" dirty="0" smtClean="0">
                <a:ln w="11430"/>
                <a:solidFill>
                  <a:schemeClr val="accent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Ясно, холодно – неурожай. Лето засушливое.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3200" b="1" spc="150" dirty="0" smtClean="0">
                <a:ln w="11430"/>
                <a:solidFill>
                  <a:schemeClr val="accent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Много собаки лают – много зверя, дичи будет.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3200" b="1" spc="150" dirty="0" smtClean="0">
                <a:ln w="11430"/>
                <a:solidFill>
                  <a:schemeClr val="accent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Много снега – много хлеба.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3200" b="1" spc="150" dirty="0" smtClean="0">
                <a:ln w="11430"/>
                <a:solidFill>
                  <a:schemeClr val="accent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Утром снег – хороший урожай гречихи.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3200" b="1" spc="150" dirty="0" smtClean="0">
                <a:ln w="11430"/>
                <a:solidFill>
                  <a:schemeClr val="accent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Метель – пчелы роиться хорошо будут.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3200" b="1" spc="150" dirty="0" smtClean="0">
                <a:ln w="11430"/>
                <a:solidFill>
                  <a:schemeClr val="accent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Яркие звезды – будет хороший приплод скота, много гороха, ягод.</a:t>
            </a:r>
            <a:endParaRPr lang="ru-RU" sz="3200" dirty="0" smtClean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endParaRPr lang="ru-RU" sz="2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7224" y="3857628"/>
            <a:ext cx="8286776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24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Admin\Desktop\крещение господне\5146643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26" y="0"/>
            <a:ext cx="9126174" cy="68437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285984" y="1357298"/>
            <a:ext cx="4572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3"/>
              </a:rPr>
              <a:t>1.</a:t>
            </a:r>
            <a:r>
              <a:rPr lang="en-US" dirty="0" smtClean="0">
                <a:solidFill>
                  <a:schemeClr val="accent1"/>
                </a:solidFill>
                <a:hlinkClick r:id="rId3"/>
              </a:rPr>
              <a:t>http://</a:t>
            </a:r>
            <a:r>
              <a:rPr lang="en-US" sz="2000" dirty="0" smtClean="0">
                <a:solidFill>
                  <a:schemeClr val="accent1"/>
                </a:solidFill>
                <a:hlinkClick r:id="rId3"/>
              </a:rPr>
              <a:t>www.akmar.info/art/vyistavka-odno</a:t>
            </a:r>
            <a:r>
              <a:rPr lang="en-US" sz="2000" dirty="0" smtClean="0">
                <a:hlinkClick r:id="rId3"/>
              </a:rPr>
              <a:t>y-kartinyi-ikramskoy-hristos-v-pustyine</a:t>
            </a:r>
            <a:r>
              <a:rPr lang="en-US" dirty="0" smtClean="0">
                <a:hlinkClick r:id="rId3"/>
              </a:rPr>
              <a:t>/</a:t>
            </a:r>
            <a:endParaRPr 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2214546" y="2214554"/>
            <a:ext cx="45005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1"/>
                </a:solidFill>
              </a:rPr>
              <a:t>2.</a:t>
            </a:r>
            <a:r>
              <a:rPr lang="en-US" sz="2000" dirty="0" smtClean="0">
                <a:solidFill>
                  <a:schemeClr val="accent1"/>
                </a:solidFill>
              </a:rPr>
              <a:t>http://iplayer.fm/q/</a:t>
            </a:r>
            <a:r>
              <a:rPr lang="ru-RU" sz="2000" dirty="0" err="1" smtClean="0">
                <a:solidFill>
                  <a:schemeClr val="accent1"/>
                </a:solidFill>
              </a:rPr>
              <a:t>крещение+Христа</a:t>
            </a:r>
            <a:endParaRPr lang="ru-RU" sz="2000" dirty="0">
              <a:solidFill>
                <a:schemeClr val="accent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5985" y="2643182"/>
            <a:ext cx="431993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1"/>
                </a:solidFill>
              </a:rPr>
              <a:t>3.</a:t>
            </a:r>
            <a:r>
              <a:rPr lang="en-US" sz="2000" dirty="0" smtClean="0">
                <a:solidFill>
                  <a:schemeClr val="accent1"/>
                </a:solidFill>
              </a:rPr>
              <a:t>http://images.yandex.ru/yandsearch</a:t>
            </a:r>
            <a:r>
              <a:rPr lang="en-US" sz="2000" dirty="0" smtClean="0"/>
              <a:t>?</a:t>
            </a:r>
            <a:endParaRPr lang="ru-RU" sz="2000" dirty="0"/>
          </a:p>
        </p:txBody>
      </p:sp>
    </p:spTree>
  </p:cSld>
  <p:clrMapOvr>
    <a:masterClrMapping/>
  </p:clrMapOvr>
  <p:transition spd="med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крещение господне\96296620_large_1356038382_kartinki_na_krechenie_gospodne58jpe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64"/>
            <a:ext cx="9126174" cy="68437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000100" y="2000240"/>
            <a:ext cx="7215238" cy="175432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КЛАССНЫЙ ЧАС</a:t>
            </a:r>
          </a:p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«КРЕЩЕНИЕ ГОСПОДНЕЕ»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728" y="3286124"/>
            <a:ext cx="72152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14480" y="428604"/>
            <a:ext cx="56436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МКОУ КАРМАКЛИНСКАЯ СОШ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БАРАБИНСКОГО  РАЙОНА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НОВОСИБИРСКОЙ ОБЛАСТИ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5143512"/>
            <a:ext cx="6929486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АВТОР: БУРЦЕВА АЛЛА ИЛЬИНИЧНА.</a:t>
            </a:r>
          </a:p>
          <a:p>
            <a:r>
              <a:rPr lang="ru-RU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endParaRPr lang="ru-RU" sz="2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7224" y="3857628"/>
            <a:ext cx="8286776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24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dmin\Desktop\крещение господне\4006507_7bad035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64"/>
            <a:ext cx="9126174" cy="68437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000100" y="2000240"/>
            <a:ext cx="7215238" cy="175432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КЛАССНЫЙ ЧАС</a:t>
            </a:r>
          </a:p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«КРЕЩЕНИЕ ГОСПОДНЕЕ»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728" y="3286124"/>
            <a:ext cx="72152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14480" y="428604"/>
            <a:ext cx="56436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МКОУ КАРМАКЛИНСКАЯ СОШ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БАРАБИНСКОГО  РАЙОНА</a:t>
            </a:r>
          </a:p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НОВОСИБИРСКОЙ ОБЛАСТИ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00" y="5143512"/>
            <a:ext cx="6929486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АВТОР: БУРЦЕВА АЛЛА ИЛЬИНИЧНА.</a:t>
            </a:r>
          </a:p>
          <a:p>
            <a:r>
              <a:rPr lang="ru-RU" sz="2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endParaRPr lang="ru-RU" sz="2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7224" y="3857628"/>
            <a:ext cx="8286776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24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dmin\Desktop\крещение господне\0_911d6_240070d6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крещение господне\madridrusf_4149750_378949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Admin\Desktop\крещение господне\i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Users\Admin\Desktop\крещение господне\i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52400"/>
            <a:ext cx="9144000" cy="6858000"/>
          </a:xfrm>
          <a:prstGeom prst="rect">
            <a:avLst/>
          </a:prstGeom>
          <a:noFill/>
        </p:spPr>
      </p:pic>
      <p:pic>
        <p:nvPicPr>
          <p:cNvPr id="18435" name="Picture 3" descr="C:\Users\Admin\Desktop\крещение господне\ivan_kramskoi_2_christ_in_the_desert_thum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286908" cy="7072338"/>
          </a:xfrm>
          <a:prstGeom prst="rect">
            <a:avLst/>
          </a:prstGeom>
          <a:noFill/>
        </p:spPr>
      </p:pic>
      <p:pic>
        <p:nvPicPr>
          <p:cNvPr id="15" name="morm0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643966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15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Admin\Desktop\крещение господне\41752349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Admin\Desktop\крещение господне\5640736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398</Words>
  <Application>Microsoft Office PowerPoint</Application>
  <PresentationFormat>Экран (4:3)</PresentationFormat>
  <Paragraphs>67</Paragraphs>
  <Slides>27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</dc:title>
  <dc:creator>Admin</dc:creator>
  <cp:lastModifiedBy>Admin</cp:lastModifiedBy>
  <cp:revision>48</cp:revision>
  <dcterms:created xsi:type="dcterms:W3CDTF">2012-10-14T14:54:04Z</dcterms:created>
  <dcterms:modified xsi:type="dcterms:W3CDTF">2013-01-23T09:44:02Z</dcterms:modified>
</cp:coreProperties>
</file>