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Val val="1"/>
            <c:showLeaderLines val="1"/>
          </c:dLbls>
          <c:cat>
            <c:strRef>
              <c:f>[Книга1.xlsx]Лист1!$A$1:$E$1</c:f>
              <c:strCache>
                <c:ptCount val="5"/>
                <c:pt idx="0">
                  <c:v>США</c:v>
                </c:pt>
                <c:pt idx="1">
                  <c:v>Россия</c:v>
                </c:pt>
                <c:pt idx="2">
                  <c:v>Страны Европейского союза</c:v>
                </c:pt>
                <c:pt idx="3">
                  <c:v>Япония</c:v>
                </c:pt>
                <c:pt idx="4">
                  <c:v>Остальные страны</c:v>
                </c:pt>
              </c:strCache>
            </c:strRef>
          </c:cat>
          <c:val>
            <c:numRef>
              <c:f>[Книга1.xlsx]Лист1!$A$2:$E$2</c:f>
              <c:numCache>
                <c:formatCode>0%</c:formatCode>
                <c:ptCount val="5"/>
                <c:pt idx="0">
                  <c:v>0.25</c:v>
                </c:pt>
                <c:pt idx="1">
                  <c:v>0.35000000000000031</c:v>
                </c:pt>
                <c:pt idx="2">
                  <c:v>0.11000000000000007</c:v>
                </c:pt>
                <c:pt idx="3">
                  <c:v>5.0000000000000044E-2</c:v>
                </c:pt>
                <c:pt idx="4">
                  <c:v>0.24000000000000016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4E468-94DD-4373-AFD2-7FDB467F448B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CBF3B-D93C-425B-B40F-A95DF4805F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CBF3B-D93C-425B-B40F-A95DF4805F3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irsud-kirov.ru/upload/information_system_4/0/7/4/item_74/information_items_74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c.cards.imgsmail.ru/74/05/0a3f2286afac2027e517fef27baa0574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arolemico.myblog.it/media/00/01/145729233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7;&#1074;&#1077;&#1090;&#1072;\Desktop\&#1074;&#1085;.%20&#1084;&#1077;&#1088;.%20&#1057;&#1091;&#1076;%20&#1076;&#1072;&#1076;%20&#1057;&#1054;2\091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.obozrevatel.com/8/768996/gallery/161341_image_large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а 2 из 541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00" y="0"/>
            <a:ext cx="9123800" cy="697286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0034" y="4357694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sz="8900" dirty="0" smtClean="0">
                <a:solidFill>
                  <a:srgbClr val="00B050"/>
                </a:solidFill>
              </a:rPr>
              <a:t>Суд над углекислым газом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65890352_a80729e5a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86512" y="2714620"/>
            <a:ext cx="2659124" cy="4000504"/>
          </a:xfrm>
        </p:spPr>
      </p:pic>
      <p:pic>
        <p:nvPicPr>
          <p:cNvPr id="6" name="Рисунок 5" descr="1274797753_96087521_2----12747977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42852"/>
            <a:ext cx="57150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а 38 из 3689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4374"/>
          <a:stretch>
            <a:fillRect/>
          </a:stretch>
        </p:blipFill>
        <p:spPr bwMode="auto">
          <a:xfrm>
            <a:off x="1785918" y="428604"/>
            <a:ext cx="5786478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Химические свойства углекислого газа.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709160"/>
          </a:xfrm>
        </p:spPr>
        <p:txBody>
          <a:bodyPr/>
          <a:lstStyle/>
          <a:p>
            <a:pPr lvl="1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Н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= Н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lvl="1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(ОН)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СаСО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Н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О;</a:t>
            </a:r>
          </a:p>
          <a:p>
            <a:pPr lvl="1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СаО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СаСО</a:t>
            </a:r>
            <a:r>
              <a:rPr lang="ru-RU" sz="4000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Углекислый Газ обвиняется: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F:\внеклассное суд\zavod_parnikovy_effekt3x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3714776" cy="2817813"/>
          </a:xfrm>
          <a:prstGeom prst="rect">
            <a:avLst/>
          </a:prstGeom>
          <a:noFill/>
        </p:spPr>
      </p:pic>
      <p:pic>
        <p:nvPicPr>
          <p:cNvPr id="8194" name="Picture 2" descr="Картинка 15 из 60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428868"/>
            <a:ext cx="391477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Выбросы углекислого газа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Получение СО2</a:t>
            </a:r>
            <a:endParaRPr lang="ru-RU" dirty="0"/>
          </a:p>
        </p:txBody>
      </p:sp>
      <p:pic>
        <p:nvPicPr>
          <p:cNvPr id="6" name="09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668463"/>
            <a:ext cx="6048396" cy="4536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84611" cy="633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18 из 92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Уравнение процесса фотосинтеза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6CO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+ 6H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+ 6O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неклассное суд\333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75133"/>
            <a:ext cx="7310488" cy="548286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Процесс брожения под действием дрожжей: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57364"/>
            <a:ext cx="8229600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2C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OH + 2CO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61</Words>
  <Application>Microsoft Office PowerPoint</Application>
  <PresentationFormat>Экран (4:3)</PresentationFormat>
  <Paragraphs>13</Paragraphs>
  <Slides>10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Суд над углекислым газом </vt:lpstr>
      <vt:lpstr>Слайд 2</vt:lpstr>
      <vt:lpstr>Химические свойства углекислого газа.</vt:lpstr>
      <vt:lpstr>Углекислый Газ обвиняется: </vt:lpstr>
      <vt:lpstr>Выбросы углекислого газа </vt:lpstr>
      <vt:lpstr>Получение СО2</vt:lpstr>
      <vt:lpstr>Слайд 7</vt:lpstr>
      <vt:lpstr> Уравнение процесса фотосинтеза </vt:lpstr>
      <vt:lpstr>Процесс брожения под действием дрожжей: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Шадрины</dc:creator>
  <cp:lastModifiedBy>Света</cp:lastModifiedBy>
  <cp:revision>16</cp:revision>
  <dcterms:created xsi:type="dcterms:W3CDTF">2011-03-29T16:04:00Z</dcterms:created>
  <dcterms:modified xsi:type="dcterms:W3CDTF">2013-01-15T14:02:11Z</dcterms:modified>
</cp:coreProperties>
</file>