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63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7" r:id="rId10"/>
    <p:sldId id="264" r:id="rId11"/>
    <p:sldId id="265" r:id="rId12"/>
    <p:sldId id="266" r:id="rId13"/>
    <p:sldId id="268" r:id="rId14"/>
    <p:sldId id="270" r:id="rId15"/>
    <p:sldId id="269" r:id="rId16"/>
    <p:sldId id="272" r:id="rId17"/>
    <p:sldId id="271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322" r:id="rId30"/>
    <p:sldId id="284" r:id="rId31"/>
    <p:sldId id="285" r:id="rId32"/>
    <p:sldId id="286" r:id="rId33"/>
    <p:sldId id="287" r:id="rId34"/>
    <p:sldId id="288" r:id="rId35"/>
    <p:sldId id="290" r:id="rId36"/>
    <p:sldId id="291" r:id="rId37"/>
    <p:sldId id="292" r:id="rId38"/>
    <p:sldId id="316" r:id="rId39"/>
    <p:sldId id="294" r:id="rId40"/>
    <p:sldId id="31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4" r:id="rId49"/>
    <p:sldId id="306" r:id="rId50"/>
    <p:sldId id="307" r:id="rId51"/>
    <p:sldId id="308" r:id="rId52"/>
    <p:sldId id="310" r:id="rId53"/>
    <p:sldId id="318" r:id="rId54"/>
    <p:sldId id="319" r:id="rId55"/>
    <p:sldId id="320" r:id="rId56"/>
    <p:sldId id="321" r:id="rId57"/>
    <p:sldId id="317" r:id="rId58"/>
    <p:sldId id="312" r:id="rId59"/>
    <p:sldId id="311" r:id="rId60"/>
    <p:sldId id="314" r:id="rId61"/>
    <p:sldId id="313" r:id="rId6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660033"/>
    <a:srgbClr val="000066"/>
    <a:srgbClr val="0066FF"/>
    <a:srgbClr val="FF9966"/>
    <a:srgbClr val="800000"/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7" autoAdjust="0"/>
    <p:restoredTop sz="93894" autoAdjust="0"/>
  </p:normalViewPr>
  <p:slideViewPr>
    <p:cSldViewPr>
      <p:cViewPr varScale="1">
        <p:scale>
          <a:sx n="65" d="100"/>
          <a:sy n="65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554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7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57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7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3B0C8B08-B945-4744-9BFC-B7667AAFF3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5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9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5858" name="Rectangle 1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00200"/>
            <a:ext cx="7772400" cy="1828800"/>
          </a:xfrm>
        </p:spPr>
        <p:txBody>
          <a:bodyPr anchor="b"/>
          <a:lstStyle>
            <a:lvl1pPr>
              <a:defRPr sz="57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5859" name="Rectangle 1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7338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3600"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20" name="Rectangle 20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87D9EF-9C92-4A9B-9670-660F17A6233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1DCD53-362D-40BA-93E2-D0064636DC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0C8C6-AD34-4F4E-A51E-5EF5DA99E0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B8183B-7B8A-4BA1-8F82-EF495C842D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8962CE-2D18-4E8E-9757-2376A6841F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Заголовок и два объекта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7EE022-8728-46B6-83AF-F2805EA34F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1A9B82-E4E2-49D6-9DB0-CCB500C543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Tx" preserve="1">
  <p:cSld name="Заголовок, два объекта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7815D-225C-4BA3-99E1-C8EDF6747F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E912E2-EB10-42DD-B182-A9CB57F970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09370-3583-442B-992A-BAFF7C4710F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 preserve="1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91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41763"/>
            <a:ext cx="8229600" cy="218916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C1D6E9-E192-4B35-B1B4-415F1F8CFDD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A22E2F1-C704-4389-A073-A420CCCD7F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A146A-2387-4425-96A6-CDD014072E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285E2E-5EC8-4367-985F-1A91E32F38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2A282A-68D8-4544-BC44-4DEE8E3672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5ECFFA-6CE6-4778-BE00-C7B690B432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03275F-5D53-4EDF-9B21-3D0C065F35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648EAF-BF6A-4C88-9BD6-2F5CF769F1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7F924F6-76A6-4EBA-8AC2-2B8F17D14FE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tint val="63529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4716463" y="5345113"/>
            <a:ext cx="4427537" cy="1512887"/>
            <a:chOff x="2971" y="3367"/>
            <a:chExt cx="2789" cy="953"/>
          </a:xfrm>
        </p:grpSpPr>
        <p:sp>
          <p:nvSpPr>
            <p:cNvPr id="34819" name="Freeform 3"/>
            <p:cNvSpPr>
              <a:spLocks/>
            </p:cNvSpPr>
            <p:nvPr/>
          </p:nvSpPr>
          <p:spPr bwMode="ltGray">
            <a:xfrm>
              <a:off x="2971" y="3367"/>
              <a:ext cx="2789" cy="953"/>
            </a:xfrm>
            <a:custGeom>
              <a:avLst/>
              <a:gdLst/>
              <a:ahLst/>
              <a:cxnLst>
                <a:cxn ang="0">
                  <a:pos x="2768" y="18"/>
                </a:cxn>
                <a:cxn ang="0">
                  <a:pos x="2678" y="24"/>
                </a:cxn>
                <a:cxn ang="0">
                  <a:pos x="2613" y="102"/>
                </a:cxn>
                <a:cxn ang="0">
                  <a:pos x="2511" y="156"/>
                </a:cxn>
                <a:cxn ang="0">
                  <a:pos x="2505" y="222"/>
                </a:cxn>
                <a:cxn ang="0">
                  <a:pos x="2487" y="246"/>
                </a:cxn>
                <a:cxn ang="0">
                  <a:pos x="2469" y="252"/>
                </a:cxn>
                <a:cxn ang="0">
                  <a:pos x="2397" y="210"/>
                </a:cxn>
                <a:cxn ang="0">
                  <a:pos x="2260" y="192"/>
                </a:cxn>
                <a:cxn ang="0">
                  <a:pos x="2236" y="186"/>
                </a:cxn>
                <a:cxn ang="0">
                  <a:pos x="2218" y="192"/>
                </a:cxn>
                <a:cxn ang="0">
                  <a:pos x="2146" y="228"/>
                </a:cxn>
                <a:cxn ang="0">
                  <a:pos x="2110" y="240"/>
                </a:cxn>
                <a:cxn ang="0">
                  <a:pos x="2086" y="246"/>
                </a:cxn>
                <a:cxn ang="0">
                  <a:pos x="2074" y="258"/>
                </a:cxn>
                <a:cxn ang="0">
                  <a:pos x="2074" y="276"/>
                </a:cxn>
                <a:cxn ang="0">
                  <a:pos x="2051" y="300"/>
                </a:cxn>
                <a:cxn ang="0">
                  <a:pos x="2033" y="312"/>
                </a:cxn>
                <a:cxn ang="0">
                  <a:pos x="2021" y="324"/>
                </a:cxn>
                <a:cxn ang="0">
                  <a:pos x="2009" y="336"/>
                </a:cxn>
                <a:cxn ang="0">
                  <a:pos x="1979" y="342"/>
                </a:cxn>
                <a:cxn ang="0">
                  <a:pos x="1913" y="336"/>
                </a:cxn>
                <a:cxn ang="0">
                  <a:pos x="1877" y="330"/>
                </a:cxn>
                <a:cxn ang="0">
                  <a:pos x="1865" y="342"/>
                </a:cxn>
                <a:cxn ang="0">
                  <a:pos x="1853" y="354"/>
                </a:cxn>
                <a:cxn ang="0">
                  <a:pos x="1823" y="360"/>
                </a:cxn>
                <a:cxn ang="0">
                  <a:pos x="1764" y="342"/>
                </a:cxn>
                <a:cxn ang="0">
                  <a:pos x="1740" y="342"/>
                </a:cxn>
                <a:cxn ang="0">
                  <a:pos x="1716" y="354"/>
                </a:cxn>
                <a:cxn ang="0">
                  <a:pos x="1656" y="425"/>
                </a:cxn>
                <a:cxn ang="0">
                  <a:pos x="1614" y="569"/>
                </a:cxn>
                <a:cxn ang="0">
                  <a:pos x="1614" y="593"/>
                </a:cxn>
                <a:cxn ang="0">
                  <a:pos x="1620" y="641"/>
                </a:cxn>
                <a:cxn ang="0">
                  <a:pos x="1638" y="659"/>
                </a:cxn>
                <a:cxn ang="0">
                  <a:pos x="1632" y="671"/>
                </a:cxn>
                <a:cxn ang="0">
                  <a:pos x="1620" y="683"/>
                </a:cxn>
                <a:cxn ang="0">
                  <a:pos x="1542" y="689"/>
                </a:cxn>
                <a:cxn ang="0">
                  <a:pos x="1465" y="629"/>
                </a:cxn>
                <a:cxn ang="0">
                  <a:pos x="1333" y="587"/>
                </a:cxn>
                <a:cxn ang="0">
                  <a:pos x="1184" y="671"/>
                </a:cxn>
                <a:cxn ang="0">
                  <a:pos x="1016" y="731"/>
                </a:cxn>
                <a:cxn ang="0">
                  <a:pos x="813" y="743"/>
                </a:cxn>
                <a:cxn ang="0">
                  <a:pos x="628" y="701"/>
                </a:cxn>
                <a:cxn ang="0">
                  <a:pos x="568" y="695"/>
                </a:cxn>
                <a:cxn ang="0">
                  <a:pos x="556" y="701"/>
                </a:cxn>
                <a:cxn ang="0">
                  <a:pos x="520" y="731"/>
                </a:cxn>
                <a:cxn ang="0">
                  <a:pos x="436" y="809"/>
                </a:cxn>
                <a:cxn ang="0">
                  <a:pos x="406" y="821"/>
                </a:cxn>
                <a:cxn ang="0">
                  <a:pos x="382" y="821"/>
                </a:cxn>
                <a:cxn ang="0">
                  <a:pos x="335" y="827"/>
                </a:cxn>
                <a:cxn ang="0">
                  <a:pos x="209" y="851"/>
                </a:cxn>
                <a:cxn ang="0">
                  <a:pos x="173" y="857"/>
                </a:cxn>
                <a:cxn ang="0">
                  <a:pos x="125" y="851"/>
                </a:cxn>
                <a:cxn ang="0">
                  <a:pos x="107" y="857"/>
                </a:cxn>
                <a:cxn ang="0">
                  <a:pos x="101" y="875"/>
                </a:cxn>
                <a:cxn ang="0">
                  <a:pos x="83" y="887"/>
                </a:cxn>
                <a:cxn ang="0">
                  <a:pos x="48" y="899"/>
                </a:cxn>
                <a:cxn ang="0">
                  <a:pos x="2780" y="24"/>
                </a:cxn>
              </a:cxnLst>
              <a:rect l="0" t="0" r="r" b="b"/>
              <a:pathLst>
                <a:path w="2780" h="953">
                  <a:moveTo>
                    <a:pt x="2780" y="24"/>
                  </a:moveTo>
                  <a:lnTo>
                    <a:pt x="2774" y="24"/>
                  </a:lnTo>
                  <a:lnTo>
                    <a:pt x="2774" y="18"/>
                  </a:lnTo>
                  <a:lnTo>
                    <a:pt x="2768" y="18"/>
                  </a:lnTo>
                  <a:lnTo>
                    <a:pt x="2756" y="12"/>
                  </a:lnTo>
                  <a:lnTo>
                    <a:pt x="2738" y="6"/>
                  </a:lnTo>
                  <a:lnTo>
                    <a:pt x="2714" y="0"/>
                  </a:lnTo>
                  <a:lnTo>
                    <a:pt x="2678" y="24"/>
                  </a:lnTo>
                  <a:lnTo>
                    <a:pt x="2643" y="54"/>
                  </a:lnTo>
                  <a:lnTo>
                    <a:pt x="2619" y="90"/>
                  </a:lnTo>
                  <a:lnTo>
                    <a:pt x="2613" y="96"/>
                  </a:lnTo>
                  <a:lnTo>
                    <a:pt x="2613" y="102"/>
                  </a:lnTo>
                  <a:lnTo>
                    <a:pt x="2601" y="108"/>
                  </a:lnTo>
                  <a:lnTo>
                    <a:pt x="2583" y="120"/>
                  </a:lnTo>
                  <a:lnTo>
                    <a:pt x="2541" y="132"/>
                  </a:lnTo>
                  <a:lnTo>
                    <a:pt x="2511" y="156"/>
                  </a:lnTo>
                  <a:lnTo>
                    <a:pt x="2511" y="204"/>
                  </a:lnTo>
                  <a:lnTo>
                    <a:pt x="2511" y="210"/>
                  </a:lnTo>
                  <a:lnTo>
                    <a:pt x="2505" y="216"/>
                  </a:lnTo>
                  <a:lnTo>
                    <a:pt x="2505" y="222"/>
                  </a:lnTo>
                  <a:lnTo>
                    <a:pt x="2499" y="228"/>
                  </a:lnTo>
                  <a:lnTo>
                    <a:pt x="2499" y="240"/>
                  </a:lnTo>
                  <a:lnTo>
                    <a:pt x="2493" y="246"/>
                  </a:lnTo>
                  <a:lnTo>
                    <a:pt x="2487" y="246"/>
                  </a:lnTo>
                  <a:lnTo>
                    <a:pt x="2487" y="252"/>
                  </a:lnTo>
                  <a:lnTo>
                    <a:pt x="2481" y="252"/>
                  </a:lnTo>
                  <a:lnTo>
                    <a:pt x="2475" y="252"/>
                  </a:lnTo>
                  <a:lnTo>
                    <a:pt x="2469" y="252"/>
                  </a:lnTo>
                  <a:lnTo>
                    <a:pt x="2457" y="252"/>
                  </a:lnTo>
                  <a:lnTo>
                    <a:pt x="2439" y="258"/>
                  </a:lnTo>
                  <a:lnTo>
                    <a:pt x="2415" y="222"/>
                  </a:lnTo>
                  <a:lnTo>
                    <a:pt x="2397" y="210"/>
                  </a:lnTo>
                  <a:lnTo>
                    <a:pt x="2373" y="216"/>
                  </a:lnTo>
                  <a:lnTo>
                    <a:pt x="2332" y="216"/>
                  </a:lnTo>
                  <a:lnTo>
                    <a:pt x="2296" y="204"/>
                  </a:lnTo>
                  <a:lnTo>
                    <a:pt x="2260" y="192"/>
                  </a:lnTo>
                  <a:lnTo>
                    <a:pt x="2260" y="192"/>
                  </a:lnTo>
                  <a:lnTo>
                    <a:pt x="2248" y="186"/>
                  </a:lnTo>
                  <a:lnTo>
                    <a:pt x="2242" y="186"/>
                  </a:lnTo>
                  <a:lnTo>
                    <a:pt x="2236" y="186"/>
                  </a:lnTo>
                  <a:lnTo>
                    <a:pt x="2230" y="186"/>
                  </a:lnTo>
                  <a:lnTo>
                    <a:pt x="2224" y="192"/>
                  </a:lnTo>
                  <a:lnTo>
                    <a:pt x="2224" y="192"/>
                  </a:lnTo>
                  <a:lnTo>
                    <a:pt x="2218" y="192"/>
                  </a:lnTo>
                  <a:lnTo>
                    <a:pt x="2212" y="198"/>
                  </a:lnTo>
                  <a:lnTo>
                    <a:pt x="2194" y="204"/>
                  </a:lnTo>
                  <a:lnTo>
                    <a:pt x="2170" y="210"/>
                  </a:lnTo>
                  <a:lnTo>
                    <a:pt x="2146" y="228"/>
                  </a:lnTo>
                  <a:lnTo>
                    <a:pt x="2122" y="240"/>
                  </a:lnTo>
                  <a:lnTo>
                    <a:pt x="2116" y="240"/>
                  </a:lnTo>
                  <a:lnTo>
                    <a:pt x="2110" y="240"/>
                  </a:lnTo>
                  <a:lnTo>
                    <a:pt x="2110" y="240"/>
                  </a:lnTo>
                  <a:lnTo>
                    <a:pt x="2104" y="240"/>
                  </a:lnTo>
                  <a:lnTo>
                    <a:pt x="2098" y="246"/>
                  </a:lnTo>
                  <a:lnTo>
                    <a:pt x="2092" y="246"/>
                  </a:lnTo>
                  <a:lnTo>
                    <a:pt x="2086" y="246"/>
                  </a:lnTo>
                  <a:lnTo>
                    <a:pt x="2080" y="252"/>
                  </a:lnTo>
                  <a:lnTo>
                    <a:pt x="2080" y="258"/>
                  </a:lnTo>
                  <a:lnTo>
                    <a:pt x="2074" y="258"/>
                  </a:lnTo>
                  <a:lnTo>
                    <a:pt x="2074" y="258"/>
                  </a:lnTo>
                  <a:lnTo>
                    <a:pt x="2074" y="264"/>
                  </a:lnTo>
                  <a:lnTo>
                    <a:pt x="2074" y="264"/>
                  </a:lnTo>
                  <a:lnTo>
                    <a:pt x="2074" y="270"/>
                  </a:lnTo>
                  <a:lnTo>
                    <a:pt x="2074" y="276"/>
                  </a:lnTo>
                  <a:lnTo>
                    <a:pt x="2069" y="288"/>
                  </a:lnTo>
                  <a:lnTo>
                    <a:pt x="2057" y="300"/>
                  </a:lnTo>
                  <a:lnTo>
                    <a:pt x="2057" y="300"/>
                  </a:lnTo>
                  <a:lnTo>
                    <a:pt x="2051" y="300"/>
                  </a:lnTo>
                  <a:lnTo>
                    <a:pt x="2045" y="300"/>
                  </a:lnTo>
                  <a:lnTo>
                    <a:pt x="2039" y="306"/>
                  </a:lnTo>
                  <a:lnTo>
                    <a:pt x="2033" y="306"/>
                  </a:lnTo>
                  <a:lnTo>
                    <a:pt x="2033" y="312"/>
                  </a:lnTo>
                  <a:lnTo>
                    <a:pt x="2027" y="312"/>
                  </a:lnTo>
                  <a:lnTo>
                    <a:pt x="2027" y="318"/>
                  </a:lnTo>
                  <a:lnTo>
                    <a:pt x="2027" y="318"/>
                  </a:lnTo>
                  <a:lnTo>
                    <a:pt x="2021" y="324"/>
                  </a:lnTo>
                  <a:lnTo>
                    <a:pt x="2021" y="324"/>
                  </a:lnTo>
                  <a:lnTo>
                    <a:pt x="2015" y="330"/>
                  </a:lnTo>
                  <a:lnTo>
                    <a:pt x="2015" y="330"/>
                  </a:lnTo>
                  <a:lnTo>
                    <a:pt x="2009" y="336"/>
                  </a:lnTo>
                  <a:lnTo>
                    <a:pt x="1997" y="336"/>
                  </a:lnTo>
                  <a:lnTo>
                    <a:pt x="1991" y="342"/>
                  </a:lnTo>
                  <a:lnTo>
                    <a:pt x="1985" y="342"/>
                  </a:lnTo>
                  <a:lnTo>
                    <a:pt x="1979" y="342"/>
                  </a:lnTo>
                  <a:lnTo>
                    <a:pt x="1961" y="336"/>
                  </a:lnTo>
                  <a:lnTo>
                    <a:pt x="1925" y="336"/>
                  </a:lnTo>
                  <a:lnTo>
                    <a:pt x="1919" y="336"/>
                  </a:lnTo>
                  <a:lnTo>
                    <a:pt x="1913" y="336"/>
                  </a:lnTo>
                  <a:lnTo>
                    <a:pt x="1895" y="330"/>
                  </a:lnTo>
                  <a:lnTo>
                    <a:pt x="1889" y="330"/>
                  </a:lnTo>
                  <a:lnTo>
                    <a:pt x="1883" y="330"/>
                  </a:lnTo>
                  <a:lnTo>
                    <a:pt x="1877" y="330"/>
                  </a:lnTo>
                  <a:lnTo>
                    <a:pt x="1877" y="330"/>
                  </a:lnTo>
                  <a:lnTo>
                    <a:pt x="1871" y="336"/>
                  </a:lnTo>
                  <a:lnTo>
                    <a:pt x="1871" y="336"/>
                  </a:lnTo>
                  <a:lnTo>
                    <a:pt x="1865" y="342"/>
                  </a:lnTo>
                  <a:lnTo>
                    <a:pt x="1865" y="342"/>
                  </a:lnTo>
                  <a:lnTo>
                    <a:pt x="1859" y="348"/>
                  </a:lnTo>
                  <a:lnTo>
                    <a:pt x="1859" y="348"/>
                  </a:lnTo>
                  <a:lnTo>
                    <a:pt x="1853" y="354"/>
                  </a:lnTo>
                  <a:lnTo>
                    <a:pt x="1847" y="354"/>
                  </a:lnTo>
                  <a:lnTo>
                    <a:pt x="1835" y="360"/>
                  </a:lnTo>
                  <a:lnTo>
                    <a:pt x="1829" y="360"/>
                  </a:lnTo>
                  <a:lnTo>
                    <a:pt x="1823" y="360"/>
                  </a:lnTo>
                  <a:lnTo>
                    <a:pt x="1817" y="360"/>
                  </a:lnTo>
                  <a:lnTo>
                    <a:pt x="1776" y="342"/>
                  </a:lnTo>
                  <a:lnTo>
                    <a:pt x="1770" y="342"/>
                  </a:lnTo>
                  <a:lnTo>
                    <a:pt x="1764" y="342"/>
                  </a:lnTo>
                  <a:lnTo>
                    <a:pt x="1758" y="342"/>
                  </a:lnTo>
                  <a:lnTo>
                    <a:pt x="1746" y="342"/>
                  </a:lnTo>
                  <a:lnTo>
                    <a:pt x="1746" y="342"/>
                  </a:lnTo>
                  <a:lnTo>
                    <a:pt x="1740" y="342"/>
                  </a:lnTo>
                  <a:lnTo>
                    <a:pt x="1734" y="342"/>
                  </a:lnTo>
                  <a:lnTo>
                    <a:pt x="1728" y="348"/>
                  </a:lnTo>
                  <a:lnTo>
                    <a:pt x="1722" y="348"/>
                  </a:lnTo>
                  <a:lnTo>
                    <a:pt x="1716" y="354"/>
                  </a:lnTo>
                  <a:lnTo>
                    <a:pt x="1704" y="366"/>
                  </a:lnTo>
                  <a:lnTo>
                    <a:pt x="1698" y="378"/>
                  </a:lnTo>
                  <a:lnTo>
                    <a:pt x="1674" y="402"/>
                  </a:lnTo>
                  <a:lnTo>
                    <a:pt x="1656" y="425"/>
                  </a:lnTo>
                  <a:lnTo>
                    <a:pt x="1632" y="461"/>
                  </a:lnTo>
                  <a:lnTo>
                    <a:pt x="1614" y="509"/>
                  </a:lnTo>
                  <a:lnTo>
                    <a:pt x="1614" y="563"/>
                  </a:lnTo>
                  <a:lnTo>
                    <a:pt x="1614" y="569"/>
                  </a:lnTo>
                  <a:lnTo>
                    <a:pt x="1614" y="575"/>
                  </a:lnTo>
                  <a:lnTo>
                    <a:pt x="1614" y="581"/>
                  </a:lnTo>
                  <a:lnTo>
                    <a:pt x="1614" y="587"/>
                  </a:lnTo>
                  <a:lnTo>
                    <a:pt x="1614" y="593"/>
                  </a:lnTo>
                  <a:lnTo>
                    <a:pt x="1614" y="599"/>
                  </a:lnTo>
                  <a:lnTo>
                    <a:pt x="1614" y="605"/>
                  </a:lnTo>
                  <a:lnTo>
                    <a:pt x="1614" y="617"/>
                  </a:lnTo>
                  <a:lnTo>
                    <a:pt x="1620" y="641"/>
                  </a:lnTo>
                  <a:lnTo>
                    <a:pt x="1626" y="641"/>
                  </a:lnTo>
                  <a:lnTo>
                    <a:pt x="1632" y="647"/>
                  </a:lnTo>
                  <a:lnTo>
                    <a:pt x="1632" y="659"/>
                  </a:lnTo>
                  <a:lnTo>
                    <a:pt x="1638" y="659"/>
                  </a:lnTo>
                  <a:lnTo>
                    <a:pt x="1638" y="665"/>
                  </a:lnTo>
                  <a:lnTo>
                    <a:pt x="1638" y="665"/>
                  </a:lnTo>
                  <a:lnTo>
                    <a:pt x="1638" y="671"/>
                  </a:lnTo>
                  <a:lnTo>
                    <a:pt x="1632" y="671"/>
                  </a:lnTo>
                  <a:lnTo>
                    <a:pt x="1632" y="677"/>
                  </a:lnTo>
                  <a:lnTo>
                    <a:pt x="1632" y="677"/>
                  </a:lnTo>
                  <a:lnTo>
                    <a:pt x="1626" y="677"/>
                  </a:lnTo>
                  <a:lnTo>
                    <a:pt x="1620" y="683"/>
                  </a:lnTo>
                  <a:lnTo>
                    <a:pt x="1596" y="689"/>
                  </a:lnTo>
                  <a:lnTo>
                    <a:pt x="1572" y="689"/>
                  </a:lnTo>
                  <a:lnTo>
                    <a:pt x="1548" y="689"/>
                  </a:lnTo>
                  <a:lnTo>
                    <a:pt x="1542" y="689"/>
                  </a:lnTo>
                  <a:lnTo>
                    <a:pt x="1536" y="689"/>
                  </a:lnTo>
                  <a:lnTo>
                    <a:pt x="1518" y="683"/>
                  </a:lnTo>
                  <a:lnTo>
                    <a:pt x="1495" y="671"/>
                  </a:lnTo>
                  <a:lnTo>
                    <a:pt x="1465" y="629"/>
                  </a:lnTo>
                  <a:lnTo>
                    <a:pt x="1435" y="599"/>
                  </a:lnTo>
                  <a:lnTo>
                    <a:pt x="1405" y="581"/>
                  </a:lnTo>
                  <a:lnTo>
                    <a:pt x="1375" y="563"/>
                  </a:lnTo>
                  <a:lnTo>
                    <a:pt x="1333" y="587"/>
                  </a:lnTo>
                  <a:lnTo>
                    <a:pt x="1303" y="653"/>
                  </a:lnTo>
                  <a:lnTo>
                    <a:pt x="1261" y="665"/>
                  </a:lnTo>
                  <a:lnTo>
                    <a:pt x="1219" y="653"/>
                  </a:lnTo>
                  <a:lnTo>
                    <a:pt x="1184" y="671"/>
                  </a:lnTo>
                  <a:lnTo>
                    <a:pt x="1136" y="671"/>
                  </a:lnTo>
                  <a:lnTo>
                    <a:pt x="1106" y="671"/>
                  </a:lnTo>
                  <a:lnTo>
                    <a:pt x="1076" y="707"/>
                  </a:lnTo>
                  <a:lnTo>
                    <a:pt x="1016" y="731"/>
                  </a:lnTo>
                  <a:lnTo>
                    <a:pt x="944" y="761"/>
                  </a:lnTo>
                  <a:lnTo>
                    <a:pt x="921" y="773"/>
                  </a:lnTo>
                  <a:lnTo>
                    <a:pt x="867" y="773"/>
                  </a:lnTo>
                  <a:lnTo>
                    <a:pt x="813" y="743"/>
                  </a:lnTo>
                  <a:lnTo>
                    <a:pt x="783" y="719"/>
                  </a:lnTo>
                  <a:lnTo>
                    <a:pt x="741" y="713"/>
                  </a:lnTo>
                  <a:lnTo>
                    <a:pt x="693" y="701"/>
                  </a:lnTo>
                  <a:lnTo>
                    <a:pt x="628" y="701"/>
                  </a:lnTo>
                  <a:lnTo>
                    <a:pt x="616" y="701"/>
                  </a:lnTo>
                  <a:lnTo>
                    <a:pt x="598" y="695"/>
                  </a:lnTo>
                  <a:lnTo>
                    <a:pt x="580" y="695"/>
                  </a:lnTo>
                  <a:lnTo>
                    <a:pt x="568" y="695"/>
                  </a:lnTo>
                  <a:lnTo>
                    <a:pt x="568" y="695"/>
                  </a:lnTo>
                  <a:lnTo>
                    <a:pt x="562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6" y="701"/>
                  </a:lnTo>
                  <a:lnTo>
                    <a:pt x="550" y="707"/>
                  </a:lnTo>
                  <a:lnTo>
                    <a:pt x="544" y="713"/>
                  </a:lnTo>
                  <a:lnTo>
                    <a:pt x="520" y="731"/>
                  </a:lnTo>
                  <a:lnTo>
                    <a:pt x="496" y="749"/>
                  </a:lnTo>
                  <a:lnTo>
                    <a:pt x="460" y="785"/>
                  </a:lnTo>
                  <a:lnTo>
                    <a:pt x="454" y="791"/>
                  </a:lnTo>
                  <a:lnTo>
                    <a:pt x="436" y="809"/>
                  </a:lnTo>
                  <a:lnTo>
                    <a:pt x="424" y="815"/>
                  </a:lnTo>
                  <a:lnTo>
                    <a:pt x="418" y="821"/>
                  </a:lnTo>
                  <a:lnTo>
                    <a:pt x="412" y="821"/>
                  </a:lnTo>
                  <a:lnTo>
                    <a:pt x="406" y="821"/>
                  </a:lnTo>
                  <a:lnTo>
                    <a:pt x="400" y="821"/>
                  </a:lnTo>
                  <a:lnTo>
                    <a:pt x="394" y="821"/>
                  </a:lnTo>
                  <a:lnTo>
                    <a:pt x="388" y="821"/>
                  </a:lnTo>
                  <a:lnTo>
                    <a:pt x="382" y="821"/>
                  </a:lnTo>
                  <a:lnTo>
                    <a:pt x="370" y="821"/>
                  </a:lnTo>
                  <a:lnTo>
                    <a:pt x="358" y="821"/>
                  </a:lnTo>
                  <a:lnTo>
                    <a:pt x="352" y="821"/>
                  </a:lnTo>
                  <a:lnTo>
                    <a:pt x="335" y="827"/>
                  </a:lnTo>
                  <a:lnTo>
                    <a:pt x="329" y="827"/>
                  </a:lnTo>
                  <a:lnTo>
                    <a:pt x="233" y="839"/>
                  </a:lnTo>
                  <a:lnTo>
                    <a:pt x="227" y="845"/>
                  </a:lnTo>
                  <a:lnTo>
                    <a:pt x="209" y="851"/>
                  </a:lnTo>
                  <a:lnTo>
                    <a:pt x="197" y="851"/>
                  </a:lnTo>
                  <a:lnTo>
                    <a:pt x="185" y="857"/>
                  </a:lnTo>
                  <a:lnTo>
                    <a:pt x="179" y="857"/>
                  </a:lnTo>
                  <a:lnTo>
                    <a:pt x="173" y="857"/>
                  </a:lnTo>
                  <a:lnTo>
                    <a:pt x="167" y="857"/>
                  </a:lnTo>
                  <a:lnTo>
                    <a:pt x="149" y="851"/>
                  </a:lnTo>
                  <a:lnTo>
                    <a:pt x="137" y="851"/>
                  </a:lnTo>
                  <a:lnTo>
                    <a:pt x="125" y="851"/>
                  </a:lnTo>
                  <a:lnTo>
                    <a:pt x="119" y="857"/>
                  </a:lnTo>
                  <a:lnTo>
                    <a:pt x="113" y="857"/>
                  </a:lnTo>
                  <a:lnTo>
                    <a:pt x="107" y="857"/>
                  </a:lnTo>
                  <a:lnTo>
                    <a:pt x="107" y="857"/>
                  </a:lnTo>
                  <a:lnTo>
                    <a:pt x="101" y="863"/>
                  </a:lnTo>
                  <a:lnTo>
                    <a:pt x="101" y="863"/>
                  </a:lnTo>
                  <a:lnTo>
                    <a:pt x="101" y="869"/>
                  </a:lnTo>
                  <a:lnTo>
                    <a:pt x="101" y="875"/>
                  </a:lnTo>
                  <a:lnTo>
                    <a:pt x="95" y="875"/>
                  </a:lnTo>
                  <a:lnTo>
                    <a:pt x="95" y="881"/>
                  </a:lnTo>
                  <a:lnTo>
                    <a:pt x="89" y="881"/>
                  </a:lnTo>
                  <a:lnTo>
                    <a:pt x="83" y="887"/>
                  </a:lnTo>
                  <a:lnTo>
                    <a:pt x="77" y="887"/>
                  </a:lnTo>
                  <a:lnTo>
                    <a:pt x="60" y="893"/>
                  </a:lnTo>
                  <a:lnTo>
                    <a:pt x="54" y="899"/>
                  </a:lnTo>
                  <a:lnTo>
                    <a:pt x="48" y="899"/>
                  </a:lnTo>
                  <a:lnTo>
                    <a:pt x="48" y="905"/>
                  </a:lnTo>
                  <a:lnTo>
                    <a:pt x="0" y="953"/>
                  </a:lnTo>
                  <a:lnTo>
                    <a:pt x="2780" y="953"/>
                  </a:lnTo>
                  <a:lnTo>
                    <a:pt x="2780" y="24"/>
                  </a:lnTo>
                  <a:lnTo>
                    <a:pt x="2780" y="24"/>
                  </a:lnTo>
                  <a:lnTo>
                    <a:pt x="2780" y="24"/>
                  </a:lnTo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0" name="Freeform 4"/>
            <p:cNvSpPr>
              <a:spLocks/>
            </p:cNvSpPr>
            <p:nvPr/>
          </p:nvSpPr>
          <p:spPr bwMode="ltGray">
            <a:xfrm>
              <a:off x="4602" y="4014"/>
              <a:ext cx="12" cy="18"/>
            </a:xfrm>
            <a:custGeom>
              <a:avLst/>
              <a:gdLst/>
              <a:ahLst/>
              <a:cxnLst>
                <a:cxn ang="0">
                  <a:pos x="12" y="18"/>
                </a:cxn>
                <a:cxn ang="0">
                  <a:pos x="12" y="12"/>
                </a:cxn>
                <a:cxn ang="0">
                  <a:pos x="6" y="6"/>
                </a:cxn>
                <a:cxn ang="0">
                  <a:pos x="6" y="6"/>
                </a:cxn>
                <a:cxn ang="0">
                  <a:pos x="0" y="0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12" y="18"/>
                </a:cxn>
              </a:cxnLst>
              <a:rect l="0" t="0" r="r" b="b"/>
              <a:pathLst>
                <a:path w="12" h="18">
                  <a:moveTo>
                    <a:pt x="12" y="18"/>
                  </a:moveTo>
                  <a:lnTo>
                    <a:pt x="12" y="12"/>
                  </a:lnTo>
                  <a:lnTo>
                    <a:pt x="6" y="6"/>
                  </a:lnTo>
                  <a:lnTo>
                    <a:pt x="6" y="6"/>
                  </a:lnTo>
                  <a:lnTo>
                    <a:pt x="0" y="0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12" y="18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1" name="Freeform 5"/>
            <p:cNvSpPr>
              <a:spLocks/>
            </p:cNvSpPr>
            <p:nvPr/>
          </p:nvSpPr>
          <p:spPr bwMode="ltGray">
            <a:xfrm>
              <a:off x="4596" y="3996"/>
              <a:ext cx="6" cy="1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6" y="1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</a:cxnLst>
              <a:rect l="0" t="0" r="r" b="b"/>
              <a:pathLst>
                <a:path w="6" h="18">
                  <a:moveTo>
                    <a:pt x="0" y="12"/>
                  </a:moveTo>
                  <a:lnTo>
                    <a:pt x="6" y="1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2" name="Freeform 6"/>
            <p:cNvSpPr>
              <a:spLocks/>
            </p:cNvSpPr>
            <p:nvPr/>
          </p:nvSpPr>
          <p:spPr bwMode="ltGray">
            <a:xfrm>
              <a:off x="5180" y="3577"/>
              <a:ext cx="304" cy="741"/>
            </a:xfrm>
            <a:custGeom>
              <a:avLst/>
              <a:gdLst/>
              <a:ahLst/>
              <a:cxnLst>
                <a:cxn ang="0">
                  <a:pos x="280" y="42"/>
                </a:cxn>
                <a:cxn ang="0">
                  <a:pos x="274" y="42"/>
                </a:cxn>
                <a:cxn ang="0">
                  <a:pos x="268" y="42"/>
                </a:cxn>
                <a:cxn ang="0">
                  <a:pos x="256" y="42"/>
                </a:cxn>
                <a:cxn ang="0">
                  <a:pos x="238" y="48"/>
                </a:cxn>
                <a:cxn ang="0">
                  <a:pos x="214" y="12"/>
                </a:cxn>
                <a:cxn ang="0">
                  <a:pos x="196" y="0"/>
                </a:cxn>
                <a:cxn ang="0">
                  <a:pos x="196" y="0"/>
                </a:cxn>
                <a:cxn ang="0">
                  <a:pos x="164" y="167"/>
                </a:cxn>
                <a:cxn ang="0">
                  <a:pos x="144" y="217"/>
                </a:cxn>
                <a:cxn ang="0">
                  <a:pos x="110" y="281"/>
                </a:cxn>
                <a:cxn ang="0">
                  <a:pos x="96" y="327"/>
                </a:cxn>
                <a:cxn ang="0">
                  <a:pos x="124" y="405"/>
                </a:cxn>
                <a:cxn ang="0">
                  <a:pos x="100" y="463"/>
                </a:cxn>
                <a:cxn ang="0">
                  <a:pos x="68" y="503"/>
                </a:cxn>
                <a:cxn ang="0">
                  <a:pos x="30" y="539"/>
                </a:cxn>
                <a:cxn ang="0">
                  <a:pos x="24" y="613"/>
                </a:cxn>
                <a:cxn ang="0">
                  <a:pos x="0" y="741"/>
                </a:cxn>
                <a:cxn ang="0">
                  <a:pos x="202" y="741"/>
                </a:cxn>
                <a:cxn ang="0">
                  <a:pos x="180" y="639"/>
                </a:cxn>
                <a:cxn ang="0">
                  <a:pos x="192" y="589"/>
                </a:cxn>
                <a:cxn ang="0">
                  <a:pos x="178" y="539"/>
                </a:cxn>
                <a:cxn ang="0">
                  <a:pos x="190" y="499"/>
                </a:cxn>
                <a:cxn ang="0">
                  <a:pos x="184" y="465"/>
                </a:cxn>
                <a:cxn ang="0">
                  <a:pos x="192" y="391"/>
                </a:cxn>
                <a:cxn ang="0">
                  <a:pos x="216" y="313"/>
                </a:cxn>
                <a:cxn ang="0">
                  <a:pos x="238" y="249"/>
                </a:cxn>
                <a:cxn ang="0">
                  <a:pos x="268" y="185"/>
                </a:cxn>
                <a:cxn ang="0">
                  <a:pos x="284" y="159"/>
                </a:cxn>
                <a:cxn ang="0">
                  <a:pos x="304" y="12"/>
                </a:cxn>
                <a:cxn ang="0">
                  <a:pos x="298" y="24"/>
                </a:cxn>
                <a:cxn ang="0">
                  <a:pos x="292" y="30"/>
                </a:cxn>
                <a:cxn ang="0">
                  <a:pos x="292" y="36"/>
                </a:cxn>
                <a:cxn ang="0">
                  <a:pos x="286" y="36"/>
                </a:cxn>
                <a:cxn ang="0">
                  <a:pos x="286" y="42"/>
                </a:cxn>
                <a:cxn ang="0">
                  <a:pos x="280" y="42"/>
                </a:cxn>
                <a:cxn ang="0">
                  <a:pos x="280" y="42"/>
                </a:cxn>
                <a:cxn ang="0">
                  <a:pos x="280" y="42"/>
                </a:cxn>
              </a:cxnLst>
              <a:rect l="0" t="0" r="r" b="b"/>
              <a:pathLst>
                <a:path w="304" h="741">
                  <a:moveTo>
                    <a:pt x="280" y="42"/>
                  </a:moveTo>
                  <a:lnTo>
                    <a:pt x="274" y="42"/>
                  </a:lnTo>
                  <a:lnTo>
                    <a:pt x="268" y="42"/>
                  </a:lnTo>
                  <a:lnTo>
                    <a:pt x="256" y="42"/>
                  </a:lnTo>
                  <a:lnTo>
                    <a:pt x="238" y="48"/>
                  </a:lnTo>
                  <a:lnTo>
                    <a:pt x="214" y="12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64" y="167"/>
                  </a:lnTo>
                  <a:lnTo>
                    <a:pt x="144" y="217"/>
                  </a:lnTo>
                  <a:lnTo>
                    <a:pt x="110" y="281"/>
                  </a:lnTo>
                  <a:lnTo>
                    <a:pt x="96" y="327"/>
                  </a:lnTo>
                  <a:lnTo>
                    <a:pt x="124" y="405"/>
                  </a:lnTo>
                  <a:lnTo>
                    <a:pt x="100" y="463"/>
                  </a:lnTo>
                  <a:lnTo>
                    <a:pt x="68" y="503"/>
                  </a:lnTo>
                  <a:lnTo>
                    <a:pt x="30" y="539"/>
                  </a:lnTo>
                  <a:lnTo>
                    <a:pt x="24" y="613"/>
                  </a:lnTo>
                  <a:lnTo>
                    <a:pt x="0" y="741"/>
                  </a:lnTo>
                  <a:lnTo>
                    <a:pt x="202" y="741"/>
                  </a:lnTo>
                  <a:lnTo>
                    <a:pt x="180" y="639"/>
                  </a:lnTo>
                  <a:lnTo>
                    <a:pt x="192" y="589"/>
                  </a:lnTo>
                  <a:lnTo>
                    <a:pt x="178" y="539"/>
                  </a:lnTo>
                  <a:lnTo>
                    <a:pt x="190" y="499"/>
                  </a:lnTo>
                  <a:lnTo>
                    <a:pt x="184" y="465"/>
                  </a:lnTo>
                  <a:lnTo>
                    <a:pt x="192" y="391"/>
                  </a:lnTo>
                  <a:lnTo>
                    <a:pt x="216" y="313"/>
                  </a:lnTo>
                  <a:lnTo>
                    <a:pt x="238" y="249"/>
                  </a:lnTo>
                  <a:lnTo>
                    <a:pt x="268" y="185"/>
                  </a:lnTo>
                  <a:lnTo>
                    <a:pt x="284" y="159"/>
                  </a:lnTo>
                  <a:lnTo>
                    <a:pt x="304" y="12"/>
                  </a:lnTo>
                  <a:lnTo>
                    <a:pt x="298" y="24"/>
                  </a:lnTo>
                  <a:lnTo>
                    <a:pt x="292" y="30"/>
                  </a:lnTo>
                  <a:lnTo>
                    <a:pt x="292" y="36"/>
                  </a:lnTo>
                  <a:lnTo>
                    <a:pt x="286" y="36"/>
                  </a:lnTo>
                  <a:lnTo>
                    <a:pt x="286" y="42"/>
                  </a:lnTo>
                  <a:lnTo>
                    <a:pt x="280" y="42"/>
                  </a:lnTo>
                  <a:lnTo>
                    <a:pt x="280" y="42"/>
                  </a:lnTo>
                  <a:lnTo>
                    <a:pt x="280" y="4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3" name="Freeform 7"/>
            <p:cNvSpPr>
              <a:spLocks/>
            </p:cNvSpPr>
            <p:nvPr/>
          </p:nvSpPr>
          <p:spPr bwMode="ltGray">
            <a:xfrm>
              <a:off x="4918" y="3553"/>
              <a:ext cx="314" cy="767"/>
            </a:xfrm>
            <a:custGeom>
              <a:avLst/>
              <a:gdLst/>
              <a:ahLst/>
              <a:cxnLst>
                <a:cxn ang="0">
                  <a:pos x="284" y="6"/>
                </a:cxn>
                <a:cxn ang="0">
                  <a:pos x="278" y="6"/>
                </a:cxn>
                <a:cxn ang="0">
                  <a:pos x="272" y="12"/>
                </a:cxn>
                <a:cxn ang="0">
                  <a:pos x="254" y="18"/>
                </a:cxn>
                <a:cxn ang="0">
                  <a:pos x="230" y="24"/>
                </a:cxn>
                <a:cxn ang="0">
                  <a:pos x="206" y="42"/>
                </a:cxn>
                <a:cxn ang="0">
                  <a:pos x="188" y="48"/>
                </a:cxn>
                <a:cxn ang="0">
                  <a:pos x="176" y="54"/>
                </a:cxn>
                <a:cxn ang="0">
                  <a:pos x="170" y="54"/>
                </a:cxn>
                <a:cxn ang="0">
                  <a:pos x="150" y="169"/>
                </a:cxn>
                <a:cxn ang="0">
                  <a:pos x="110" y="225"/>
                </a:cxn>
                <a:cxn ang="0">
                  <a:pos x="54" y="383"/>
                </a:cxn>
                <a:cxn ang="0">
                  <a:pos x="82" y="555"/>
                </a:cxn>
                <a:cxn ang="0">
                  <a:pos x="40" y="679"/>
                </a:cxn>
                <a:cxn ang="0">
                  <a:pos x="0" y="767"/>
                </a:cxn>
                <a:cxn ang="0">
                  <a:pos x="108" y="767"/>
                </a:cxn>
                <a:cxn ang="0">
                  <a:pos x="120" y="611"/>
                </a:cxn>
                <a:cxn ang="0">
                  <a:pos x="148" y="499"/>
                </a:cxn>
                <a:cxn ang="0">
                  <a:pos x="160" y="367"/>
                </a:cxn>
                <a:cxn ang="0">
                  <a:pos x="218" y="327"/>
                </a:cxn>
                <a:cxn ang="0">
                  <a:pos x="238" y="221"/>
                </a:cxn>
                <a:cxn ang="0">
                  <a:pos x="296" y="135"/>
                </a:cxn>
                <a:cxn ang="0">
                  <a:pos x="314" y="0"/>
                </a:cxn>
                <a:cxn ang="0">
                  <a:pos x="302" y="0"/>
                </a:cxn>
                <a:cxn ang="0">
                  <a:pos x="296" y="0"/>
                </a:cxn>
                <a:cxn ang="0">
                  <a:pos x="290" y="0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  <a:cxn ang="0">
                  <a:pos x="284" y="6"/>
                </a:cxn>
              </a:cxnLst>
              <a:rect l="0" t="0" r="r" b="b"/>
              <a:pathLst>
                <a:path w="314" h="767">
                  <a:moveTo>
                    <a:pt x="284" y="6"/>
                  </a:moveTo>
                  <a:lnTo>
                    <a:pt x="278" y="6"/>
                  </a:lnTo>
                  <a:lnTo>
                    <a:pt x="272" y="12"/>
                  </a:lnTo>
                  <a:lnTo>
                    <a:pt x="254" y="18"/>
                  </a:lnTo>
                  <a:lnTo>
                    <a:pt x="230" y="24"/>
                  </a:lnTo>
                  <a:lnTo>
                    <a:pt x="206" y="42"/>
                  </a:lnTo>
                  <a:lnTo>
                    <a:pt x="188" y="48"/>
                  </a:lnTo>
                  <a:lnTo>
                    <a:pt x="176" y="54"/>
                  </a:lnTo>
                  <a:lnTo>
                    <a:pt x="170" y="54"/>
                  </a:lnTo>
                  <a:lnTo>
                    <a:pt x="150" y="169"/>
                  </a:lnTo>
                  <a:lnTo>
                    <a:pt x="110" y="225"/>
                  </a:lnTo>
                  <a:lnTo>
                    <a:pt x="54" y="383"/>
                  </a:lnTo>
                  <a:lnTo>
                    <a:pt x="82" y="555"/>
                  </a:lnTo>
                  <a:lnTo>
                    <a:pt x="40" y="679"/>
                  </a:lnTo>
                  <a:lnTo>
                    <a:pt x="0" y="767"/>
                  </a:lnTo>
                  <a:lnTo>
                    <a:pt x="108" y="767"/>
                  </a:lnTo>
                  <a:lnTo>
                    <a:pt x="120" y="611"/>
                  </a:lnTo>
                  <a:lnTo>
                    <a:pt x="148" y="499"/>
                  </a:lnTo>
                  <a:lnTo>
                    <a:pt x="160" y="367"/>
                  </a:lnTo>
                  <a:lnTo>
                    <a:pt x="218" y="327"/>
                  </a:lnTo>
                  <a:lnTo>
                    <a:pt x="238" y="221"/>
                  </a:lnTo>
                  <a:lnTo>
                    <a:pt x="296" y="135"/>
                  </a:lnTo>
                  <a:lnTo>
                    <a:pt x="314" y="0"/>
                  </a:lnTo>
                  <a:lnTo>
                    <a:pt x="302" y="0"/>
                  </a:lnTo>
                  <a:lnTo>
                    <a:pt x="296" y="0"/>
                  </a:lnTo>
                  <a:lnTo>
                    <a:pt x="290" y="0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  <a:lnTo>
                    <a:pt x="284" y="6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4" name="Freeform 8"/>
            <p:cNvSpPr>
              <a:spLocks/>
            </p:cNvSpPr>
            <p:nvPr/>
          </p:nvSpPr>
          <p:spPr bwMode="ltGray">
            <a:xfrm>
              <a:off x="4700" y="3697"/>
              <a:ext cx="275" cy="623"/>
            </a:xfrm>
            <a:custGeom>
              <a:avLst/>
              <a:gdLst/>
              <a:ahLst/>
              <a:cxnLst>
                <a:cxn ang="0">
                  <a:pos x="257" y="12"/>
                </a:cxn>
                <a:cxn ang="0">
                  <a:pos x="239" y="6"/>
                </a:cxn>
                <a:cxn ang="0">
                  <a:pos x="203" y="6"/>
                </a:cxn>
                <a:cxn ang="0">
                  <a:pos x="203" y="6"/>
                </a:cxn>
                <a:cxn ang="0">
                  <a:pos x="197" y="6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6" y="0"/>
                </a:cxn>
                <a:cxn ang="0">
                  <a:pos x="160" y="0"/>
                </a:cxn>
                <a:cxn ang="0">
                  <a:pos x="144" y="117"/>
                </a:cxn>
                <a:cxn ang="0">
                  <a:pos x="128" y="185"/>
                </a:cxn>
                <a:cxn ang="0">
                  <a:pos x="58" y="299"/>
                </a:cxn>
                <a:cxn ang="0">
                  <a:pos x="54" y="441"/>
                </a:cxn>
                <a:cxn ang="0">
                  <a:pos x="24" y="523"/>
                </a:cxn>
                <a:cxn ang="0">
                  <a:pos x="0" y="623"/>
                </a:cxn>
                <a:cxn ang="0">
                  <a:pos x="78" y="623"/>
                </a:cxn>
                <a:cxn ang="0">
                  <a:pos x="92" y="555"/>
                </a:cxn>
                <a:cxn ang="0">
                  <a:pos x="134" y="447"/>
                </a:cxn>
                <a:cxn ang="0">
                  <a:pos x="158" y="315"/>
                </a:cxn>
                <a:cxn ang="0">
                  <a:pos x="184" y="257"/>
                </a:cxn>
                <a:cxn ang="0">
                  <a:pos x="216" y="211"/>
                </a:cxn>
                <a:cxn ang="0">
                  <a:pos x="222" y="145"/>
                </a:cxn>
                <a:cxn ang="0">
                  <a:pos x="240" y="111"/>
                </a:cxn>
                <a:cxn ang="0">
                  <a:pos x="262" y="79"/>
                </a:cxn>
                <a:cxn ang="0">
                  <a:pos x="275" y="6"/>
                </a:cxn>
                <a:cxn ang="0">
                  <a:pos x="263" y="12"/>
                </a:cxn>
                <a:cxn ang="0">
                  <a:pos x="257" y="12"/>
                </a:cxn>
                <a:cxn ang="0">
                  <a:pos x="257" y="12"/>
                </a:cxn>
                <a:cxn ang="0">
                  <a:pos x="257" y="12"/>
                </a:cxn>
              </a:cxnLst>
              <a:rect l="0" t="0" r="r" b="b"/>
              <a:pathLst>
                <a:path w="275" h="623">
                  <a:moveTo>
                    <a:pt x="257" y="12"/>
                  </a:moveTo>
                  <a:lnTo>
                    <a:pt x="239" y="6"/>
                  </a:lnTo>
                  <a:lnTo>
                    <a:pt x="203" y="6"/>
                  </a:lnTo>
                  <a:lnTo>
                    <a:pt x="203" y="6"/>
                  </a:lnTo>
                  <a:lnTo>
                    <a:pt x="197" y="6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6" y="0"/>
                  </a:lnTo>
                  <a:lnTo>
                    <a:pt x="160" y="0"/>
                  </a:lnTo>
                  <a:lnTo>
                    <a:pt x="144" y="117"/>
                  </a:lnTo>
                  <a:lnTo>
                    <a:pt x="128" y="185"/>
                  </a:lnTo>
                  <a:lnTo>
                    <a:pt x="58" y="299"/>
                  </a:lnTo>
                  <a:lnTo>
                    <a:pt x="54" y="441"/>
                  </a:lnTo>
                  <a:lnTo>
                    <a:pt x="24" y="523"/>
                  </a:lnTo>
                  <a:lnTo>
                    <a:pt x="0" y="623"/>
                  </a:lnTo>
                  <a:lnTo>
                    <a:pt x="78" y="623"/>
                  </a:lnTo>
                  <a:lnTo>
                    <a:pt x="92" y="555"/>
                  </a:lnTo>
                  <a:lnTo>
                    <a:pt x="134" y="447"/>
                  </a:lnTo>
                  <a:lnTo>
                    <a:pt x="158" y="315"/>
                  </a:lnTo>
                  <a:lnTo>
                    <a:pt x="184" y="257"/>
                  </a:lnTo>
                  <a:lnTo>
                    <a:pt x="216" y="211"/>
                  </a:lnTo>
                  <a:lnTo>
                    <a:pt x="222" y="145"/>
                  </a:lnTo>
                  <a:lnTo>
                    <a:pt x="240" y="111"/>
                  </a:lnTo>
                  <a:lnTo>
                    <a:pt x="262" y="79"/>
                  </a:lnTo>
                  <a:lnTo>
                    <a:pt x="275" y="6"/>
                  </a:lnTo>
                  <a:lnTo>
                    <a:pt x="263" y="12"/>
                  </a:lnTo>
                  <a:lnTo>
                    <a:pt x="257" y="12"/>
                  </a:lnTo>
                  <a:lnTo>
                    <a:pt x="257" y="12"/>
                  </a:lnTo>
                  <a:lnTo>
                    <a:pt x="257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5" name="Freeform 9"/>
            <p:cNvSpPr>
              <a:spLocks/>
            </p:cNvSpPr>
            <p:nvPr/>
          </p:nvSpPr>
          <p:spPr bwMode="ltGray">
            <a:xfrm>
              <a:off x="4522" y="3709"/>
              <a:ext cx="213" cy="611"/>
            </a:xfrm>
            <a:custGeom>
              <a:avLst/>
              <a:gdLst/>
              <a:ahLst/>
              <a:cxnLst>
                <a:cxn ang="0">
                  <a:pos x="171" y="12"/>
                </a:cxn>
                <a:cxn ang="0">
                  <a:pos x="159" y="24"/>
                </a:cxn>
                <a:cxn ang="0">
                  <a:pos x="153" y="36"/>
                </a:cxn>
                <a:cxn ang="0">
                  <a:pos x="128" y="60"/>
                </a:cxn>
                <a:cxn ang="0">
                  <a:pos x="110" y="83"/>
                </a:cxn>
                <a:cxn ang="0">
                  <a:pos x="86" y="119"/>
                </a:cxn>
                <a:cxn ang="0">
                  <a:pos x="68" y="167"/>
                </a:cxn>
                <a:cxn ang="0">
                  <a:pos x="68" y="221"/>
                </a:cxn>
                <a:cxn ang="0">
                  <a:pos x="68" y="227"/>
                </a:cxn>
                <a:cxn ang="0">
                  <a:pos x="68" y="233"/>
                </a:cxn>
                <a:cxn ang="0">
                  <a:pos x="68" y="239"/>
                </a:cxn>
                <a:cxn ang="0">
                  <a:pos x="68" y="245"/>
                </a:cxn>
                <a:cxn ang="0">
                  <a:pos x="68" y="251"/>
                </a:cxn>
                <a:cxn ang="0">
                  <a:pos x="68" y="251"/>
                </a:cxn>
                <a:cxn ang="0">
                  <a:pos x="68" y="257"/>
                </a:cxn>
                <a:cxn ang="0">
                  <a:pos x="68" y="269"/>
                </a:cxn>
                <a:cxn ang="0">
                  <a:pos x="74" y="287"/>
                </a:cxn>
                <a:cxn ang="0">
                  <a:pos x="80" y="305"/>
                </a:cxn>
                <a:cxn ang="0">
                  <a:pos x="86" y="311"/>
                </a:cxn>
                <a:cxn ang="0">
                  <a:pos x="86" y="311"/>
                </a:cxn>
                <a:cxn ang="0">
                  <a:pos x="92" y="317"/>
                </a:cxn>
                <a:cxn ang="0">
                  <a:pos x="92" y="323"/>
                </a:cxn>
                <a:cxn ang="0">
                  <a:pos x="92" y="323"/>
                </a:cxn>
                <a:cxn ang="0">
                  <a:pos x="24" y="437"/>
                </a:cxn>
                <a:cxn ang="0">
                  <a:pos x="18" y="471"/>
                </a:cxn>
                <a:cxn ang="0">
                  <a:pos x="0" y="547"/>
                </a:cxn>
                <a:cxn ang="0">
                  <a:pos x="50" y="611"/>
                </a:cxn>
                <a:cxn ang="0">
                  <a:pos x="114" y="611"/>
                </a:cxn>
                <a:cxn ang="0">
                  <a:pos x="104" y="555"/>
                </a:cxn>
                <a:cxn ang="0">
                  <a:pos x="120" y="515"/>
                </a:cxn>
                <a:cxn ang="0">
                  <a:pos x="150" y="449"/>
                </a:cxn>
                <a:cxn ang="0">
                  <a:pos x="166" y="377"/>
                </a:cxn>
                <a:cxn ang="0">
                  <a:pos x="156" y="295"/>
                </a:cxn>
                <a:cxn ang="0">
                  <a:pos x="170" y="203"/>
                </a:cxn>
                <a:cxn ang="0">
                  <a:pos x="212" y="95"/>
                </a:cxn>
                <a:cxn ang="0">
                  <a:pos x="213" y="0"/>
                </a:cxn>
                <a:cxn ang="0">
                  <a:pos x="207" y="0"/>
                </a:cxn>
                <a:cxn ang="0">
                  <a:pos x="201" y="0"/>
                </a:cxn>
                <a:cxn ang="0">
                  <a:pos x="195" y="0"/>
                </a:cxn>
                <a:cxn ang="0">
                  <a:pos x="189" y="0"/>
                </a:cxn>
                <a:cxn ang="0">
                  <a:pos x="183" y="6"/>
                </a:cxn>
                <a:cxn ang="0">
                  <a:pos x="177" y="6"/>
                </a:cxn>
                <a:cxn ang="0">
                  <a:pos x="171" y="12"/>
                </a:cxn>
                <a:cxn ang="0">
                  <a:pos x="171" y="12"/>
                </a:cxn>
                <a:cxn ang="0">
                  <a:pos x="171" y="12"/>
                </a:cxn>
              </a:cxnLst>
              <a:rect l="0" t="0" r="r" b="b"/>
              <a:pathLst>
                <a:path w="213" h="611">
                  <a:moveTo>
                    <a:pt x="171" y="12"/>
                  </a:moveTo>
                  <a:lnTo>
                    <a:pt x="159" y="24"/>
                  </a:lnTo>
                  <a:lnTo>
                    <a:pt x="153" y="36"/>
                  </a:lnTo>
                  <a:lnTo>
                    <a:pt x="128" y="60"/>
                  </a:lnTo>
                  <a:lnTo>
                    <a:pt x="110" y="83"/>
                  </a:lnTo>
                  <a:lnTo>
                    <a:pt x="86" y="119"/>
                  </a:lnTo>
                  <a:lnTo>
                    <a:pt x="68" y="167"/>
                  </a:lnTo>
                  <a:lnTo>
                    <a:pt x="68" y="221"/>
                  </a:lnTo>
                  <a:lnTo>
                    <a:pt x="68" y="227"/>
                  </a:lnTo>
                  <a:lnTo>
                    <a:pt x="68" y="233"/>
                  </a:lnTo>
                  <a:lnTo>
                    <a:pt x="68" y="239"/>
                  </a:lnTo>
                  <a:lnTo>
                    <a:pt x="68" y="245"/>
                  </a:lnTo>
                  <a:lnTo>
                    <a:pt x="68" y="251"/>
                  </a:lnTo>
                  <a:lnTo>
                    <a:pt x="68" y="251"/>
                  </a:lnTo>
                  <a:lnTo>
                    <a:pt x="68" y="257"/>
                  </a:lnTo>
                  <a:lnTo>
                    <a:pt x="68" y="269"/>
                  </a:lnTo>
                  <a:lnTo>
                    <a:pt x="74" y="287"/>
                  </a:lnTo>
                  <a:lnTo>
                    <a:pt x="80" y="305"/>
                  </a:lnTo>
                  <a:lnTo>
                    <a:pt x="86" y="311"/>
                  </a:lnTo>
                  <a:lnTo>
                    <a:pt x="86" y="311"/>
                  </a:lnTo>
                  <a:lnTo>
                    <a:pt x="92" y="317"/>
                  </a:lnTo>
                  <a:lnTo>
                    <a:pt x="92" y="323"/>
                  </a:lnTo>
                  <a:lnTo>
                    <a:pt x="92" y="323"/>
                  </a:lnTo>
                  <a:lnTo>
                    <a:pt x="24" y="437"/>
                  </a:lnTo>
                  <a:lnTo>
                    <a:pt x="18" y="471"/>
                  </a:lnTo>
                  <a:lnTo>
                    <a:pt x="0" y="547"/>
                  </a:lnTo>
                  <a:lnTo>
                    <a:pt x="50" y="611"/>
                  </a:lnTo>
                  <a:lnTo>
                    <a:pt x="114" y="611"/>
                  </a:lnTo>
                  <a:lnTo>
                    <a:pt x="104" y="555"/>
                  </a:lnTo>
                  <a:lnTo>
                    <a:pt x="120" y="515"/>
                  </a:lnTo>
                  <a:lnTo>
                    <a:pt x="150" y="449"/>
                  </a:lnTo>
                  <a:lnTo>
                    <a:pt x="166" y="377"/>
                  </a:lnTo>
                  <a:lnTo>
                    <a:pt x="156" y="295"/>
                  </a:lnTo>
                  <a:lnTo>
                    <a:pt x="170" y="203"/>
                  </a:lnTo>
                  <a:lnTo>
                    <a:pt x="212" y="95"/>
                  </a:lnTo>
                  <a:lnTo>
                    <a:pt x="213" y="0"/>
                  </a:lnTo>
                  <a:lnTo>
                    <a:pt x="207" y="0"/>
                  </a:lnTo>
                  <a:lnTo>
                    <a:pt x="201" y="0"/>
                  </a:lnTo>
                  <a:lnTo>
                    <a:pt x="195" y="0"/>
                  </a:lnTo>
                  <a:lnTo>
                    <a:pt x="189" y="0"/>
                  </a:lnTo>
                  <a:lnTo>
                    <a:pt x="183" y="6"/>
                  </a:lnTo>
                  <a:lnTo>
                    <a:pt x="177" y="6"/>
                  </a:lnTo>
                  <a:lnTo>
                    <a:pt x="171" y="12"/>
                  </a:lnTo>
                  <a:lnTo>
                    <a:pt x="171" y="12"/>
                  </a:lnTo>
                  <a:lnTo>
                    <a:pt x="171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6" name="Freeform 10"/>
            <p:cNvSpPr>
              <a:spLocks/>
            </p:cNvSpPr>
            <p:nvPr/>
          </p:nvSpPr>
          <p:spPr bwMode="ltGray">
            <a:xfrm>
              <a:off x="4292" y="3936"/>
              <a:ext cx="167" cy="384"/>
            </a:xfrm>
            <a:custGeom>
              <a:avLst/>
              <a:gdLst/>
              <a:ahLst/>
              <a:cxnLst>
                <a:cxn ang="0">
                  <a:pos x="149" y="60"/>
                </a:cxn>
                <a:cxn ang="0">
                  <a:pos x="119" y="30"/>
                </a:cxn>
                <a:cxn ang="0">
                  <a:pos x="89" y="12"/>
                </a:cxn>
                <a:cxn ang="0">
                  <a:pos x="59" y="0"/>
                </a:cxn>
                <a:cxn ang="0">
                  <a:pos x="54" y="70"/>
                </a:cxn>
                <a:cxn ang="0">
                  <a:pos x="46" y="112"/>
                </a:cxn>
                <a:cxn ang="0">
                  <a:pos x="52" y="168"/>
                </a:cxn>
                <a:cxn ang="0">
                  <a:pos x="24" y="194"/>
                </a:cxn>
                <a:cxn ang="0">
                  <a:pos x="16" y="258"/>
                </a:cxn>
                <a:cxn ang="0">
                  <a:pos x="2" y="300"/>
                </a:cxn>
                <a:cxn ang="0">
                  <a:pos x="0" y="352"/>
                </a:cxn>
                <a:cxn ang="0">
                  <a:pos x="47" y="384"/>
                </a:cxn>
                <a:cxn ang="0">
                  <a:pos x="149" y="384"/>
                </a:cxn>
                <a:cxn ang="0">
                  <a:pos x="134" y="350"/>
                </a:cxn>
                <a:cxn ang="0">
                  <a:pos x="104" y="324"/>
                </a:cxn>
                <a:cxn ang="0">
                  <a:pos x="138" y="274"/>
                </a:cxn>
                <a:cxn ang="0">
                  <a:pos x="122" y="220"/>
                </a:cxn>
                <a:cxn ang="0">
                  <a:pos x="132" y="186"/>
                </a:cxn>
                <a:cxn ang="0">
                  <a:pos x="140" y="154"/>
                </a:cxn>
                <a:cxn ang="0">
                  <a:pos x="167" y="90"/>
                </a:cxn>
                <a:cxn ang="0">
                  <a:pos x="149" y="60"/>
                </a:cxn>
                <a:cxn ang="0">
                  <a:pos x="149" y="60"/>
                </a:cxn>
                <a:cxn ang="0">
                  <a:pos x="149" y="60"/>
                </a:cxn>
              </a:cxnLst>
              <a:rect l="0" t="0" r="r" b="b"/>
              <a:pathLst>
                <a:path w="167" h="384">
                  <a:moveTo>
                    <a:pt x="149" y="60"/>
                  </a:moveTo>
                  <a:lnTo>
                    <a:pt x="119" y="30"/>
                  </a:lnTo>
                  <a:lnTo>
                    <a:pt x="89" y="12"/>
                  </a:lnTo>
                  <a:lnTo>
                    <a:pt x="59" y="0"/>
                  </a:lnTo>
                  <a:lnTo>
                    <a:pt x="54" y="70"/>
                  </a:lnTo>
                  <a:lnTo>
                    <a:pt x="46" y="112"/>
                  </a:lnTo>
                  <a:lnTo>
                    <a:pt x="52" y="168"/>
                  </a:lnTo>
                  <a:lnTo>
                    <a:pt x="24" y="194"/>
                  </a:lnTo>
                  <a:lnTo>
                    <a:pt x="16" y="258"/>
                  </a:lnTo>
                  <a:lnTo>
                    <a:pt x="2" y="300"/>
                  </a:lnTo>
                  <a:lnTo>
                    <a:pt x="0" y="352"/>
                  </a:lnTo>
                  <a:lnTo>
                    <a:pt x="47" y="384"/>
                  </a:lnTo>
                  <a:lnTo>
                    <a:pt x="149" y="384"/>
                  </a:lnTo>
                  <a:lnTo>
                    <a:pt x="134" y="350"/>
                  </a:lnTo>
                  <a:lnTo>
                    <a:pt x="104" y="324"/>
                  </a:lnTo>
                  <a:lnTo>
                    <a:pt x="138" y="274"/>
                  </a:lnTo>
                  <a:lnTo>
                    <a:pt x="122" y="220"/>
                  </a:lnTo>
                  <a:lnTo>
                    <a:pt x="132" y="186"/>
                  </a:lnTo>
                  <a:lnTo>
                    <a:pt x="140" y="154"/>
                  </a:lnTo>
                  <a:lnTo>
                    <a:pt x="167" y="90"/>
                  </a:lnTo>
                  <a:lnTo>
                    <a:pt x="149" y="60"/>
                  </a:lnTo>
                  <a:lnTo>
                    <a:pt x="149" y="60"/>
                  </a:lnTo>
                  <a:lnTo>
                    <a:pt x="149" y="6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7" name="Freeform 11"/>
            <p:cNvSpPr>
              <a:spLocks/>
            </p:cNvSpPr>
            <p:nvPr/>
          </p:nvSpPr>
          <p:spPr bwMode="ltGray">
            <a:xfrm>
              <a:off x="4100" y="4020"/>
              <a:ext cx="166" cy="300"/>
            </a:xfrm>
            <a:custGeom>
              <a:avLst/>
              <a:gdLst/>
              <a:ahLst/>
              <a:cxnLst>
                <a:cxn ang="0">
                  <a:pos x="136" y="12"/>
                </a:cxn>
                <a:cxn ang="0">
                  <a:pos x="100" y="0"/>
                </a:cxn>
                <a:cxn ang="0">
                  <a:pos x="78" y="64"/>
                </a:cxn>
                <a:cxn ang="0">
                  <a:pos x="70" y="126"/>
                </a:cxn>
                <a:cxn ang="0">
                  <a:pos x="46" y="184"/>
                </a:cxn>
                <a:cxn ang="0">
                  <a:pos x="58" y="232"/>
                </a:cxn>
                <a:cxn ang="0">
                  <a:pos x="38" y="268"/>
                </a:cxn>
                <a:cxn ang="0">
                  <a:pos x="0" y="300"/>
                </a:cxn>
                <a:cxn ang="0">
                  <a:pos x="160" y="300"/>
                </a:cxn>
                <a:cxn ang="0">
                  <a:pos x="136" y="272"/>
                </a:cxn>
                <a:cxn ang="0">
                  <a:pos x="98" y="234"/>
                </a:cxn>
                <a:cxn ang="0">
                  <a:pos x="130" y="188"/>
                </a:cxn>
                <a:cxn ang="0">
                  <a:pos x="138" y="134"/>
                </a:cxn>
                <a:cxn ang="0">
                  <a:pos x="144" y="94"/>
                </a:cxn>
                <a:cxn ang="0">
                  <a:pos x="164" y="60"/>
                </a:cxn>
                <a:cxn ang="0">
                  <a:pos x="166" y="0"/>
                </a:cxn>
                <a:cxn ang="0">
                  <a:pos x="136" y="12"/>
                </a:cxn>
                <a:cxn ang="0">
                  <a:pos x="136" y="12"/>
                </a:cxn>
                <a:cxn ang="0">
                  <a:pos x="136" y="12"/>
                </a:cxn>
              </a:cxnLst>
              <a:rect l="0" t="0" r="r" b="b"/>
              <a:pathLst>
                <a:path w="166" h="300">
                  <a:moveTo>
                    <a:pt x="136" y="12"/>
                  </a:moveTo>
                  <a:lnTo>
                    <a:pt x="100" y="0"/>
                  </a:lnTo>
                  <a:lnTo>
                    <a:pt x="78" y="64"/>
                  </a:lnTo>
                  <a:lnTo>
                    <a:pt x="70" y="126"/>
                  </a:lnTo>
                  <a:lnTo>
                    <a:pt x="46" y="184"/>
                  </a:lnTo>
                  <a:lnTo>
                    <a:pt x="58" y="232"/>
                  </a:lnTo>
                  <a:lnTo>
                    <a:pt x="38" y="268"/>
                  </a:lnTo>
                  <a:lnTo>
                    <a:pt x="0" y="300"/>
                  </a:lnTo>
                  <a:lnTo>
                    <a:pt x="160" y="300"/>
                  </a:lnTo>
                  <a:lnTo>
                    <a:pt x="136" y="272"/>
                  </a:lnTo>
                  <a:lnTo>
                    <a:pt x="98" y="234"/>
                  </a:lnTo>
                  <a:lnTo>
                    <a:pt x="130" y="188"/>
                  </a:lnTo>
                  <a:lnTo>
                    <a:pt x="138" y="134"/>
                  </a:lnTo>
                  <a:lnTo>
                    <a:pt x="144" y="94"/>
                  </a:lnTo>
                  <a:lnTo>
                    <a:pt x="164" y="60"/>
                  </a:lnTo>
                  <a:lnTo>
                    <a:pt x="166" y="0"/>
                  </a:lnTo>
                  <a:lnTo>
                    <a:pt x="136" y="12"/>
                  </a:lnTo>
                  <a:lnTo>
                    <a:pt x="136" y="12"/>
                  </a:lnTo>
                  <a:lnTo>
                    <a:pt x="136" y="12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8" name="Freeform 12"/>
            <p:cNvSpPr>
              <a:spLocks/>
            </p:cNvSpPr>
            <p:nvPr/>
          </p:nvSpPr>
          <p:spPr bwMode="ltGray">
            <a:xfrm>
              <a:off x="3910" y="4038"/>
              <a:ext cx="237" cy="282"/>
            </a:xfrm>
            <a:custGeom>
              <a:avLst/>
              <a:gdLst/>
              <a:ahLst/>
              <a:cxnLst>
                <a:cxn ang="0">
                  <a:pos x="201" y="0"/>
                </a:cxn>
                <a:cxn ang="0">
                  <a:pos x="183" y="0"/>
                </a:cxn>
                <a:cxn ang="0">
                  <a:pos x="158" y="50"/>
                </a:cxn>
                <a:cxn ang="0">
                  <a:pos x="148" y="92"/>
                </a:cxn>
                <a:cxn ang="0">
                  <a:pos x="120" y="144"/>
                </a:cxn>
                <a:cxn ang="0">
                  <a:pos x="82" y="182"/>
                </a:cxn>
                <a:cxn ang="0">
                  <a:pos x="60" y="232"/>
                </a:cxn>
                <a:cxn ang="0">
                  <a:pos x="0" y="282"/>
                </a:cxn>
                <a:cxn ang="0">
                  <a:pos x="128" y="282"/>
                </a:cxn>
                <a:cxn ang="0">
                  <a:pos x="154" y="254"/>
                </a:cxn>
                <a:cxn ang="0">
                  <a:pos x="158" y="196"/>
                </a:cxn>
                <a:cxn ang="0">
                  <a:pos x="188" y="148"/>
                </a:cxn>
                <a:cxn ang="0">
                  <a:pos x="196" y="70"/>
                </a:cxn>
                <a:cxn ang="0">
                  <a:pos x="237" y="0"/>
                </a:cxn>
                <a:cxn ang="0">
                  <a:pos x="201" y="0"/>
                </a:cxn>
                <a:cxn ang="0">
                  <a:pos x="201" y="0"/>
                </a:cxn>
                <a:cxn ang="0">
                  <a:pos x="201" y="0"/>
                </a:cxn>
              </a:cxnLst>
              <a:rect l="0" t="0" r="r" b="b"/>
              <a:pathLst>
                <a:path w="237" h="282">
                  <a:moveTo>
                    <a:pt x="201" y="0"/>
                  </a:moveTo>
                  <a:lnTo>
                    <a:pt x="183" y="0"/>
                  </a:lnTo>
                  <a:lnTo>
                    <a:pt x="158" y="50"/>
                  </a:lnTo>
                  <a:lnTo>
                    <a:pt x="148" y="92"/>
                  </a:lnTo>
                  <a:lnTo>
                    <a:pt x="120" y="144"/>
                  </a:lnTo>
                  <a:lnTo>
                    <a:pt x="82" y="182"/>
                  </a:lnTo>
                  <a:lnTo>
                    <a:pt x="60" y="232"/>
                  </a:lnTo>
                  <a:lnTo>
                    <a:pt x="0" y="282"/>
                  </a:lnTo>
                  <a:lnTo>
                    <a:pt x="128" y="282"/>
                  </a:lnTo>
                  <a:lnTo>
                    <a:pt x="154" y="254"/>
                  </a:lnTo>
                  <a:lnTo>
                    <a:pt x="158" y="196"/>
                  </a:lnTo>
                  <a:lnTo>
                    <a:pt x="188" y="148"/>
                  </a:lnTo>
                  <a:lnTo>
                    <a:pt x="196" y="70"/>
                  </a:lnTo>
                  <a:lnTo>
                    <a:pt x="237" y="0"/>
                  </a:lnTo>
                  <a:lnTo>
                    <a:pt x="201" y="0"/>
                  </a:lnTo>
                  <a:lnTo>
                    <a:pt x="201" y="0"/>
                  </a:lnTo>
                  <a:lnTo>
                    <a:pt x="20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29" name="Freeform 13"/>
            <p:cNvSpPr>
              <a:spLocks/>
            </p:cNvSpPr>
            <p:nvPr/>
          </p:nvSpPr>
          <p:spPr bwMode="ltGray">
            <a:xfrm>
              <a:off x="3674" y="4086"/>
              <a:ext cx="196" cy="234"/>
            </a:xfrm>
            <a:custGeom>
              <a:avLst/>
              <a:gdLst/>
              <a:ahLst/>
              <a:cxnLst>
                <a:cxn ang="0">
                  <a:pos x="167" y="54"/>
                </a:cxn>
                <a:cxn ang="0">
                  <a:pos x="113" y="24"/>
                </a:cxn>
                <a:cxn ang="0">
                  <a:pos x="83" y="0"/>
                </a:cxn>
                <a:cxn ang="0">
                  <a:pos x="80" y="62"/>
                </a:cxn>
                <a:cxn ang="0">
                  <a:pos x="58" y="100"/>
                </a:cxn>
                <a:cxn ang="0">
                  <a:pos x="54" y="160"/>
                </a:cxn>
                <a:cxn ang="0">
                  <a:pos x="36" y="202"/>
                </a:cxn>
                <a:cxn ang="0">
                  <a:pos x="0" y="234"/>
                </a:cxn>
                <a:cxn ang="0">
                  <a:pos x="146" y="234"/>
                </a:cxn>
                <a:cxn ang="0">
                  <a:pos x="170" y="198"/>
                </a:cxn>
                <a:cxn ang="0">
                  <a:pos x="158" y="138"/>
                </a:cxn>
                <a:cxn ang="0">
                  <a:pos x="196" y="100"/>
                </a:cxn>
                <a:cxn ang="0">
                  <a:pos x="191" y="54"/>
                </a:cxn>
                <a:cxn ang="0">
                  <a:pos x="167" y="54"/>
                </a:cxn>
                <a:cxn ang="0">
                  <a:pos x="167" y="54"/>
                </a:cxn>
                <a:cxn ang="0">
                  <a:pos x="167" y="54"/>
                </a:cxn>
              </a:cxnLst>
              <a:rect l="0" t="0" r="r" b="b"/>
              <a:pathLst>
                <a:path w="196" h="234">
                  <a:moveTo>
                    <a:pt x="167" y="54"/>
                  </a:moveTo>
                  <a:lnTo>
                    <a:pt x="113" y="24"/>
                  </a:lnTo>
                  <a:lnTo>
                    <a:pt x="83" y="0"/>
                  </a:lnTo>
                  <a:lnTo>
                    <a:pt x="80" y="62"/>
                  </a:lnTo>
                  <a:lnTo>
                    <a:pt x="58" y="100"/>
                  </a:lnTo>
                  <a:lnTo>
                    <a:pt x="54" y="160"/>
                  </a:lnTo>
                  <a:lnTo>
                    <a:pt x="36" y="202"/>
                  </a:lnTo>
                  <a:lnTo>
                    <a:pt x="0" y="234"/>
                  </a:lnTo>
                  <a:lnTo>
                    <a:pt x="146" y="234"/>
                  </a:lnTo>
                  <a:lnTo>
                    <a:pt x="170" y="198"/>
                  </a:lnTo>
                  <a:lnTo>
                    <a:pt x="158" y="138"/>
                  </a:lnTo>
                  <a:lnTo>
                    <a:pt x="196" y="100"/>
                  </a:lnTo>
                  <a:lnTo>
                    <a:pt x="191" y="54"/>
                  </a:lnTo>
                  <a:lnTo>
                    <a:pt x="167" y="54"/>
                  </a:lnTo>
                  <a:lnTo>
                    <a:pt x="167" y="54"/>
                  </a:lnTo>
                  <a:lnTo>
                    <a:pt x="167" y="5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0" name="Freeform 14"/>
            <p:cNvSpPr>
              <a:spLocks/>
            </p:cNvSpPr>
            <p:nvPr/>
          </p:nvSpPr>
          <p:spPr bwMode="ltGray">
            <a:xfrm>
              <a:off x="3476" y="4068"/>
              <a:ext cx="190" cy="252"/>
            </a:xfrm>
            <a:custGeom>
              <a:avLst/>
              <a:gdLst/>
              <a:ahLst/>
              <a:cxnLst>
                <a:cxn ang="0">
                  <a:pos x="190" y="0"/>
                </a:cxn>
                <a:cxn ang="0">
                  <a:pos x="166" y="0"/>
                </a:cxn>
                <a:cxn ang="0">
                  <a:pos x="158" y="38"/>
                </a:cxn>
                <a:cxn ang="0">
                  <a:pos x="138" y="120"/>
                </a:cxn>
                <a:cxn ang="0">
                  <a:pos x="94" y="180"/>
                </a:cxn>
                <a:cxn ang="0">
                  <a:pos x="62" y="234"/>
                </a:cxn>
                <a:cxn ang="0">
                  <a:pos x="0" y="252"/>
                </a:cxn>
                <a:cxn ang="0">
                  <a:pos x="128" y="252"/>
                </a:cxn>
                <a:cxn ang="0">
                  <a:pos x="142" y="188"/>
                </a:cxn>
                <a:cxn ang="0">
                  <a:pos x="186" y="90"/>
                </a:cxn>
                <a:cxn ang="0">
                  <a:pos x="190" y="38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  <a:cxn ang="0">
                  <a:pos x="190" y="0"/>
                </a:cxn>
              </a:cxnLst>
              <a:rect l="0" t="0" r="r" b="b"/>
              <a:pathLst>
                <a:path w="190" h="252">
                  <a:moveTo>
                    <a:pt x="190" y="0"/>
                  </a:moveTo>
                  <a:lnTo>
                    <a:pt x="166" y="0"/>
                  </a:lnTo>
                  <a:lnTo>
                    <a:pt x="158" y="38"/>
                  </a:lnTo>
                  <a:lnTo>
                    <a:pt x="138" y="120"/>
                  </a:lnTo>
                  <a:lnTo>
                    <a:pt x="94" y="180"/>
                  </a:lnTo>
                  <a:lnTo>
                    <a:pt x="62" y="234"/>
                  </a:lnTo>
                  <a:lnTo>
                    <a:pt x="0" y="252"/>
                  </a:lnTo>
                  <a:lnTo>
                    <a:pt x="128" y="252"/>
                  </a:lnTo>
                  <a:lnTo>
                    <a:pt x="142" y="188"/>
                  </a:lnTo>
                  <a:lnTo>
                    <a:pt x="186" y="90"/>
                  </a:lnTo>
                  <a:lnTo>
                    <a:pt x="190" y="38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  <a:lnTo>
                    <a:pt x="190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1" name="Freeform 15"/>
            <p:cNvSpPr>
              <a:spLocks/>
            </p:cNvSpPr>
            <p:nvPr/>
          </p:nvSpPr>
          <p:spPr bwMode="ltGray">
            <a:xfrm>
              <a:off x="3170" y="4188"/>
              <a:ext cx="230" cy="132"/>
            </a:xfrm>
            <a:custGeom>
              <a:avLst/>
              <a:gdLst/>
              <a:ahLst/>
              <a:cxnLst>
                <a:cxn ang="0">
                  <a:pos x="197" y="0"/>
                </a:cxn>
                <a:cxn ang="0">
                  <a:pos x="191" y="0"/>
                </a:cxn>
                <a:cxn ang="0">
                  <a:pos x="185" y="0"/>
                </a:cxn>
                <a:cxn ang="0">
                  <a:pos x="173" y="0"/>
                </a:cxn>
                <a:cxn ang="0">
                  <a:pos x="161" y="0"/>
                </a:cxn>
                <a:cxn ang="0">
                  <a:pos x="155" y="0"/>
                </a:cxn>
                <a:cxn ang="0">
                  <a:pos x="138" y="6"/>
                </a:cxn>
                <a:cxn ang="0">
                  <a:pos x="132" y="6"/>
                </a:cxn>
                <a:cxn ang="0">
                  <a:pos x="35" y="18"/>
                </a:cxn>
                <a:cxn ang="0">
                  <a:pos x="11" y="30"/>
                </a:cxn>
                <a:cxn ang="0">
                  <a:pos x="23" y="54"/>
                </a:cxn>
                <a:cxn ang="0">
                  <a:pos x="0" y="100"/>
                </a:cxn>
                <a:cxn ang="0">
                  <a:pos x="0" y="132"/>
                </a:cxn>
                <a:cxn ang="0">
                  <a:pos x="162" y="132"/>
                </a:cxn>
                <a:cxn ang="0">
                  <a:pos x="204" y="88"/>
                </a:cxn>
                <a:cxn ang="0">
                  <a:pos x="230" y="46"/>
                </a:cxn>
                <a:cxn ang="0">
                  <a:pos x="214" y="24"/>
                </a:cxn>
                <a:cxn ang="0">
                  <a:pos x="215" y="0"/>
                </a:cxn>
                <a:cxn ang="0">
                  <a:pos x="209" y="0"/>
                </a:cxn>
                <a:cxn ang="0">
                  <a:pos x="203" y="0"/>
                </a:cxn>
                <a:cxn ang="0">
                  <a:pos x="203" y="0"/>
                </a:cxn>
                <a:cxn ang="0">
                  <a:pos x="197" y="0"/>
                </a:cxn>
                <a:cxn ang="0">
                  <a:pos x="197" y="0"/>
                </a:cxn>
                <a:cxn ang="0">
                  <a:pos x="197" y="0"/>
                </a:cxn>
              </a:cxnLst>
              <a:rect l="0" t="0" r="r" b="b"/>
              <a:pathLst>
                <a:path w="230" h="132">
                  <a:moveTo>
                    <a:pt x="197" y="0"/>
                  </a:moveTo>
                  <a:lnTo>
                    <a:pt x="191" y="0"/>
                  </a:lnTo>
                  <a:lnTo>
                    <a:pt x="185" y="0"/>
                  </a:lnTo>
                  <a:lnTo>
                    <a:pt x="173" y="0"/>
                  </a:lnTo>
                  <a:lnTo>
                    <a:pt x="161" y="0"/>
                  </a:lnTo>
                  <a:lnTo>
                    <a:pt x="155" y="0"/>
                  </a:lnTo>
                  <a:lnTo>
                    <a:pt x="138" y="6"/>
                  </a:lnTo>
                  <a:lnTo>
                    <a:pt x="132" y="6"/>
                  </a:lnTo>
                  <a:lnTo>
                    <a:pt x="35" y="18"/>
                  </a:lnTo>
                  <a:lnTo>
                    <a:pt x="11" y="30"/>
                  </a:lnTo>
                  <a:lnTo>
                    <a:pt x="23" y="54"/>
                  </a:lnTo>
                  <a:lnTo>
                    <a:pt x="0" y="100"/>
                  </a:lnTo>
                  <a:lnTo>
                    <a:pt x="0" y="132"/>
                  </a:lnTo>
                  <a:lnTo>
                    <a:pt x="162" y="132"/>
                  </a:lnTo>
                  <a:lnTo>
                    <a:pt x="204" y="88"/>
                  </a:lnTo>
                  <a:lnTo>
                    <a:pt x="230" y="46"/>
                  </a:lnTo>
                  <a:lnTo>
                    <a:pt x="214" y="24"/>
                  </a:lnTo>
                  <a:lnTo>
                    <a:pt x="215" y="0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7" y="0"/>
                  </a:lnTo>
                  <a:lnTo>
                    <a:pt x="197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2" name="Freeform 16"/>
            <p:cNvSpPr>
              <a:spLocks/>
            </p:cNvSpPr>
            <p:nvPr/>
          </p:nvSpPr>
          <p:spPr bwMode="ltGray">
            <a:xfrm>
              <a:off x="3044" y="4218"/>
              <a:ext cx="89" cy="102"/>
            </a:xfrm>
            <a:custGeom>
              <a:avLst/>
              <a:gdLst/>
              <a:ahLst/>
              <a:cxnLst>
                <a:cxn ang="0">
                  <a:pos x="71" y="0"/>
                </a:cxn>
                <a:cxn ang="0">
                  <a:pos x="66" y="48"/>
                </a:cxn>
                <a:cxn ang="0">
                  <a:pos x="30" y="72"/>
                </a:cxn>
                <a:cxn ang="0">
                  <a:pos x="0" y="102"/>
                </a:cxn>
                <a:cxn ang="0">
                  <a:pos x="66" y="102"/>
                </a:cxn>
                <a:cxn ang="0">
                  <a:pos x="88" y="56"/>
                </a:cxn>
                <a:cxn ang="0">
                  <a:pos x="89" y="6"/>
                </a:cxn>
                <a:cxn ang="0">
                  <a:pos x="71" y="0"/>
                </a:cxn>
                <a:cxn ang="0">
                  <a:pos x="71" y="0"/>
                </a:cxn>
                <a:cxn ang="0">
                  <a:pos x="71" y="0"/>
                </a:cxn>
              </a:cxnLst>
              <a:rect l="0" t="0" r="r" b="b"/>
              <a:pathLst>
                <a:path w="89" h="102">
                  <a:moveTo>
                    <a:pt x="71" y="0"/>
                  </a:moveTo>
                  <a:lnTo>
                    <a:pt x="66" y="48"/>
                  </a:lnTo>
                  <a:lnTo>
                    <a:pt x="30" y="72"/>
                  </a:lnTo>
                  <a:lnTo>
                    <a:pt x="0" y="102"/>
                  </a:lnTo>
                  <a:lnTo>
                    <a:pt x="66" y="102"/>
                  </a:lnTo>
                  <a:lnTo>
                    <a:pt x="88" y="56"/>
                  </a:lnTo>
                  <a:lnTo>
                    <a:pt x="89" y="6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1" y="0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34833" name="Freeform 17"/>
            <p:cNvSpPr>
              <a:spLocks/>
            </p:cNvSpPr>
            <p:nvPr/>
          </p:nvSpPr>
          <p:spPr bwMode="ltGray">
            <a:xfrm>
              <a:off x="5482" y="3367"/>
              <a:ext cx="278" cy="953"/>
            </a:xfrm>
            <a:custGeom>
              <a:avLst/>
              <a:gdLst/>
              <a:ahLst/>
              <a:cxnLst>
                <a:cxn ang="0">
                  <a:pos x="278" y="24"/>
                </a:cxn>
                <a:cxn ang="0">
                  <a:pos x="272" y="24"/>
                </a:cxn>
                <a:cxn ang="0">
                  <a:pos x="272" y="18"/>
                </a:cxn>
                <a:cxn ang="0">
                  <a:pos x="266" y="18"/>
                </a:cxn>
                <a:cxn ang="0">
                  <a:pos x="254" y="12"/>
                </a:cxn>
                <a:cxn ang="0">
                  <a:pos x="236" y="6"/>
                </a:cxn>
                <a:cxn ang="0">
                  <a:pos x="212" y="0"/>
                </a:cxn>
                <a:cxn ang="0">
                  <a:pos x="206" y="6"/>
                </a:cxn>
                <a:cxn ang="0">
                  <a:pos x="198" y="129"/>
                </a:cxn>
                <a:cxn ang="0">
                  <a:pos x="184" y="209"/>
                </a:cxn>
                <a:cxn ang="0">
                  <a:pos x="182" y="249"/>
                </a:cxn>
                <a:cxn ang="0">
                  <a:pos x="200" y="339"/>
                </a:cxn>
                <a:cxn ang="0">
                  <a:pos x="186" y="481"/>
                </a:cxn>
                <a:cxn ang="0">
                  <a:pos x="176" y="521"/>
                </a:cxn>
                <a:cxn ang="0">
                  <a:pos x="156" y="601"/>
                </a:cxn>
                <a:cxn ang="0">
                  <a:pos x="172" y="681"/>
                </a:cxn>
                <a:cxn ang="0">
                  <a:pos x="138" y="765"/>
                </a:cxn>
                <a:cxn ang="0">
                  <a:pos x="96" y="847"/>
                </a:cxn>
                <a:cxn ang="0">
                  <a:pos x="50" y="899"/>
                </a:cxn>
                <a:cxn ang="0">
                  <a:pos x="0" y="953"/>
                </a:cxn>
                <a:cxn ang="0">
                  <a:pos x="278" y="953"/>
                </a:cxn>
                <a:cxn ang="0">
                  <a:pos x="278" y="24"/>
                </a:cxn>
                <a:cxn ang="0">
                  <a:pos x="278" y="24"/>
                </a:cxn>
                <a:cxn ang="0">
                  <a:pos x="278" y="24"/>
                </a:cxn>
              </a:cxnLst>
              <a:rect l="0" t="0" r="r" b="b"/>
              <a:pathLst>
                <a:path w="278" h="953">
                  <a:moveTo>
                    <a:pt x="278" y="24"/>
                  </a:moveTo>
                  <a:lnTo>
                    <a:pt x="272" y="24"/>
                  </a:lnTo>
                  <a:lnTo>
                    <a:pt x="272" y="18"/>
                  </a:lnTo>
                  <a:lnTo>
                    <a:pt x="266" y="18"/>
                  </a:lnTo>
                  <a:lnTo>
                    <a:pt x="254" y="12"/>
                  </a:lnTo>
                  <a:lnTo>
                    <a:pt x="236" y="6"/>
                  </a:lnTo>
                  <a:lnTo>
                    <a:pt x="212" y="0"/>
                  </a:lnTo>
                  <a:lnTo>
                    <a:pt x="206" y="6"/>
                  </a:lnTo>
                  <a:lnTo>
                    <a:pt x="198" y="129"/>
                  </a:lnTo>
                  <a:lnTo>
                    <a:pt x="184" y="209"/>
                  </a:lnTo>
                  <a:lnTo>
                    <a:pt x="182" y="249"/>
                  </a:lnTo>
                  <a:lnTo>
                    <a:pt x="200" y="339"/>
                  </a:lnTo>
                  <a:lnTo>
                    <a:pt x="186" y="481"/>
                  </a:lnTo>
                  <a:lnTo>
                    <a:pt x="176" y="521"/>
                  </a:lnTo>
                  <a:lnTo>
                    <a:pt x="156" y="601"/>
                  </a:lnTo>
                  <a:lnTo>
                    <a:pt x="172" y="681"/>
                  </a:lnTo>
                  <a:lnTo>
                    <a:pt x="138" y="765"/>
                  </a:lnTo>
                  <a:lnTo>
                    <a:pt x="96" y="847"/>
                  </a:lnTo>
                  <a:lnTo>
                    <a:pt x="50" y="899"/>
                  </a:lnTo>
                  <a:lnTo>
                    <a:pt x="0" y="953"/>
                  </a:lnTo>
                  <a:lnTo>
                    <a:pt x="278" y="953"/>
                  </a:lnTo>
                  <a:lnTo>
                    <a:pt x="278" y="24"/>
                  </a:lnTo>
                  <a:lnTo>
                    <a:pt x="278" y="24"/>
                  </a:lnTo>
                  <a:lnTo>
                    <a:pt x="278" y="24"/>
                  </a:lnTo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90980"/>
                    <a:invGamma/>
                  </a:schemeClr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</p:grpSp>
      <p:sp>
        <p:nvSpPr>
          <p:cNvPr id="34834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4835" name="Rectangle 1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36" name="Rectangle 2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4837" name="Rectangle 2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pPr>
              <a:defRPr/>
            </a:pPr>
            <a:fld id="{AF841E07-F65B-4C7B-8FA6-1B18D1C89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4838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4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u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0000"/>
        <a:buFont typeface="Wingdings" pitchFamily="2" charset="2"/>
        <a:buChar char="u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70000"/>
        <a:buFont typeface="Wingdings" pitchFamily="2" charset="2"/>
        <a:buChar char="u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6.xml"/><Relationship Id="rId1" Type="http://schemas.openxmlformats.org/officeDocument/2006/relationships/audio" Target="file:///L:\&#1053;&#1077;&#1082;&#1088;&#1072;&#1089;&#1086;&#1074;\08.Hozhu%20ya%20gulyayu.mp3" TargetMode="External"/><Relationship Id="rId6" Type="http://schemas.openxmlformats.org/officeDocument/2006/relationships/image" Target="../media/image49.jpeg"/><Relationship Id="rId5" Type="http://schemas.openxmlformats.org/officeDocument/2006/relationships/image" Target="../media/image48.gif"/><Relationship Id="rId4" Type="http://schemas.openxmlformats.org/officeDocument/2006/relationships/image" Target="../media/image4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9.xml"/><Relationship Id="rId1" Type="http://schemas.openxmlformats.org/officeDocument/2006/relationships/audio" Target="file:///L:\&#1053;&#1077;&#1082;&#1088;&#1072;&#1089;&#1086;&#1074;\&#1064;&#1086;&#1087;&#1077;&#1085;%20-%20&#1053;&#1086;&#1082;&#1090;&#1102;&#1088;&#1085;%20N2%20&#1084;&#1080;-&#1073;&#1077;&#1084;&#1086;&#1083;&#1100;%20(&#1054;&#1087;&#1091;&#1089;%209).mp3" TargetMode="External"/><Relationship Id="rId4" Type="http://schemas.openxmlformats.org/officeDocument/2006/relationships/image" Target="../media/image50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1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5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1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L:\&#1053;&#1077;&#1082;&#1088;&#1072;&#1089;&#1086;&#1074;\&#1057;&#1077;&#1088;&#1075;&#1077;&#1081;%20&#1051;&#1077;&#1084;&#1077;&#1096;&#1077;&#1074;%20-%20&#1053;&#1077;%20&#1086;&#1076;&#1085;&#1072;%20&#1074;&#1086;%20&#1087;&#1086;&#1083;&#1077;%20&#1076;&#1086;&#1088;&#1086;&#1078;&#1077;&#1085;&#1100;&#1082;&#1072;,%20&#1056;&#1091;&#1089;&#1089;&#1082;&#1072;&#1103;%20&#1085;&#1072;&#1088;&#1086;&#1076;&#1085;&#1072;&#1103;%20&#1087;&#1077;&#1089;&#1085;&#1103;%20%20(audiopoisk.com).mp3" TargetMode="Externa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ru.wikipedia.org/wiki/%D0%9D%D0%B5%D0%B4%D0%B5%D0%BB%D1%8F" TargetMode="External"/><Relationship Id="rId3" Type="http://schemas.openxmlformats.org/officeDocument/2006/relationships/hyperlink" Target="http://ru.wikipedia.org/wiki/%D0%9D%D0%BE%D1%82%D0%B0_(%D0%BC%D1%83%D0%B7%D1%8B%D0%BA%D0%B0)" TargetMode="External"/><Relationship Id="rId7" Type="http://schemas.openxmlformats.org/officeDocument/2006/relationships/hyperlink" Target="http://ru.wikipedia.org/wiki/%D0%A7%D0%B5%D0%BB%D0%BE%D0%B2%D0%B5%D0%BA" TargetMode="External"/><Relationship Id="rId2" Type="http://schemas.openxmlformats.org/officeDocument/2006/relationships/hyperlink" Target="http://ru.wikipedia.org/wiki/%D0%A1%D0%B5%D0%BC%D1%8C_%D1%87%D1%83%D0%B4%D0%B5%D1%81_%D1%81%D0%B2%D0%B5%D1%82%D0%B0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ru.wikipedia.org/wiki/%D0%93%D0%BE%D0%BB%D0%BE%D0%B2%D0%B0" TargetMode="External"/><Relationship Id="rId11" Type="http://schemas.openxmlformats.org/officeDocument/2006/relationships/image" Target="../media/image14.jpeg"/><Relationship Id="rId5" Type="http://schemas.openxmlformats.org/officeDocument/2006/relationships/hyperlink" Target="http://ru.wikipedia.org/wiki/%D0%9E%D1%80%D0%B3%D0%B0%D0%BD%D1%8B_%D1%87%D1%83%D0%B2%D1%81%D1%82%D0%B2" TargetMode="External"/><Relationship Id="rId10" Type="http://schemas.openxmlformats.org/officeDocument/2006/relationships/hyperlink" Target="http://ru.wikipedia.org/wiki/%D0%9F%D0%B5%D1%80%D0%B8%D0%BE%D0%B4%D0%B8%D1%87%D0%B5%D1%81%D0%BA%D0%B0%D1%8F_%D1%81%D0%B8%D1%81%D1%82%D0%B5%D0%BC%D0%B0_%D1%8D%D0%BB%D0%B5%D0%BC%D0%B5%D0%BD%D1%82%D0%BE%D0%B2" TargetMode="External"/><Relationship Id="rId4" Type="http://schemas.openxmlformats.org/officeDocument/2006/relationships/hyperlink" Target="http://ru.wikipedia.org/wiki/%D0%A0%D0%B0%D0%B4%D1%83%D0%B3%D0%B0" TargetMode="External"/><Relationship Id="rId9" Type="http://schemas.openxmlformats.org/officeDocument/2006/relationships/hyperlink" Target="http://ru.wikipedia.org/wiki/%D0%A1%D0%BE%D0%BB%D0%BD%D0%B5%D1%87%D0%BD%D0%B0%D1%8F_%D1%81%D0%B8%D1%81%D1%82%D0%B5%D0%BC%D0%B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02" name="Rectangle 14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914400"/>
            <a:ext cx="4038600" cy="3886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«Такая почва добрая –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                                                                           Душа народа русского…»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                                                                                                                         Н.А.Некрасов</a:t>
            </a:r>
          </a:p>
        </p:txBody>
      </p:sp>
      <p:pic>
        <p:nvPicPr>
          <p:cNvPr id="3075" name="Picture 15" descr="я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01613" y="609600"/>
            <a:ext cx="4205287" cy="6019800"/>
          </a:xfrm>
        </p:spPr>
      </p:pic>
      <p:pic>
        <p:nvPicPr>
          <p:cNvPr id="5134" name="Picture 14" descr="book20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876800" y="4953000"/>
            <a:ext cx="3475038" cy="1447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79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790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7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7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379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409" name="Picture 17" descr="кот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403" name="Rectangle 11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533400"/>
            <a:ext cx="8229600" cy="6172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Часто Некрасов охотился с «другом-приятелем», костромским крестьянином Гаврилой Захаровым. </a:t>
            </a:r>
          </a:p>
        </p:txBody>
      </p:sp>
      <p:pic>
        <p:nvPicPr>
          <p:cNvPr id="59406" name="Picture 14" descr="некр на охоте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 rot="595754">
            <a:off x="5638800" y="2514600"/>
            <a:ext cx="2474913" cy="4114800"/>
          </a:xfrm>
        </p:spPr>
      </p:pic>
      <p:pic>
        <p:nvPicPr>
          <p:cNvPr id="59407" name="Picture 15" descr="гавр зах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email"/>
          <a:srcRect/>
          <a:stretch>
            <a:fillRect/>
          </a:stretch>
        </p:blipFill>
        <p:spPr>
          <a:xfrm rot="21181639">
            <a:off x="1036638" y="2501900"/>
            <a:ext cx="2390775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3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228600" y="3941763"/>
            <a:ext cx="4800600" cy="268763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 Странствуя с ружьём из деревни в деревню, он попадал и на сельские ярмарки, и на крестьянские праздники, и на сходки. </a:t>
            </a:r>
          </a:p>
        </p:txBody>
      </p:sp>
      <p:pic>
        <p:nvPicPr>
          <p:cNvPr id="60424" name="Picture 8" descr="корзухин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419600" cy="3789363"/>
          </a:xfrm>
        </p:spPr>
      </p:pic>
      <p:pic>
        <p:nvPicPr>
          <p:cNvPr id="60425" name="Picture 9" descr="ярмарка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800600" y="2895600"/>
            <a:ext cx="4343400" cy="3962400"/>
          </a:xfrm>
        </p:spPr>
      </p:pic>
      <p:sp>
        <p:nvSpPr>
          <p:cNvPr id="60426" name="Rectangle 10"/>
          <p:cNvSpPr>
            <a:spLocks noChangeArrowheads="1"/>
          </p:cNvSpPr>
          <p:nvPr/>
        </p:nvSpPr>
        <p:spPr bwMode="auto">
          <a:xfrm>
            <a:off x="4572000" y="1143000"/>
            <a:ext cx="426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2400">
                <a:effectLst>
                  <a:outerShdw blurRad="38100" dist="38100" dir="2700000" algn="tl">
                    <a:srgbClr val="000000"/>
                  </a:outerShdw>
                </a:effectLst>
              </a:rPr>
              <a:t>   Некрасов постоянно бывал в русских избах.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3" grpId="0" build="p"/>
      <p:bldP spid="6042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7" descr="Феникс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Rectangle 5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941387"/>
          </a:xfrm>
        </p:spPr>
        <p:txBody>
          <a:bodyPr/>
          <a:lstStyle/>
          <a:p>
            <a:pPr eaLnBrk="1" hangingPunct="1">
              <a:defRPr/>
            </a:pPr>
            <a:r>
              <a:rPr lang="ru-RU" sz="60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«СКАЗКА»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9" descr="7мужиков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105400" y="4479925"/>
            <a:ext cx="403860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Элементы русских народных сказок. </a:t>
            </a:r>
          </a:p>
        </p:txBody>
      </p:sp>
      <p:sp>
        <p:nvSpPr>
          <p:cNvPr id="6861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Сказочный зачин.</a:t>
            </a:r>
          </a:p>
          <a:p>
            <a:pPr eaLnBrk="1" hangingPunct="1">
              <a:defRPr/>
            </a:pPr>
            <a:r>
              <a:rPr lang="ru-RU" sz="2800" smtClean="0"/>
              <a:t>Герои поэмы названы по именам, а фамилии не указываются. </a:t>
            </a:r>
          </a:p>
          <a:p>
            <a:pPr eaLnBrk="1" hangingPunct="1">
              <a:defRPr/>
            </a:pPr>
            <a:r>
              <a:rPr lang="ru-RU" sz="2800" smtClean="0"/>
              <a:t>Магическое число семь (мужиков, филинов, деревьев).</a:t>
            </a:r>
          </a:p>
          <a:p>
            <a:pPr eaLnBrk="1" hangingPunct="1">
              <a:defRPr/>
            </a:pPr>
            <a:r>
              <a:rPr lang="ru-RU" sz="2800" smtClean="0"/>
              <a:t>Сюжет поисков счастливого.</a:t>
            </a:r>
          </a:p>
        </p:txBody>
      </p:sp>
      <p:pic>
        <p:nvPicPr>
          <p:cNvPr id="64519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533400" y="48768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1371600" y="55626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2514600" y="55626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7467600" y="12192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3962400" y="49530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381000" y="5334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цветочки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 rot="2125277">
            <a:off x="7772400" y="3276600"/>
            <a:ext cx="666750" cy="666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686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86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86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86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86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2800" smtClean="0"/>
              <a:t>Образ скатерти-самобранки - народная мечта о зажиточной жизни. </a:t>
            </a:r>
          </a:p>
          <a:p>
            <a:pPr eaLnBrk="1" hangingPunct="1">
              <a:defRPr/>
            </a:pPr>
            <a:r>
              <a:rPr lang="ru-RU" sz="2800" smtClean="0"/>
              <a:t> Запрет и его нарушение .</a:t>
            </a:r>
          </a:p>
          <a:p>
            <a:pPr eaLnBrk="1" hangingPunct="1">
              <a:defRPr/>
            </a:pPr>
            <a:r>
              <a:rPr lang="ru-RU" sz="2800" smtClean="0"/>
              <a:t>Одушевление зверей и птиц, упоминание лешего, хохочущей ведьмы. </a:t>
            </a:r>
          </a:p>
          <a:p>
            <a:pPr eaLnBrk="1" hangingPunct="1">
              <a:defRPr/>
            </a:pPr>
            <a:r>
              <a:rPr lang="ru-RU" sz="2800" smtClean="0"/>
              <a:t>Постоянные рефрены— исполняют роль присказки. </a:t>
            </a:r>
          </a:p>
          <a:p>
            <a:pPr eaLnBrk="1" hangingPunct="1">
              <a:defRPr/>
            </a:pPr>
            <a:r>
              <a:rPr lang="ru-RU" sz="2800" smtClean="0"/>
              <a:t>Употребление устойчивых эпитетов.</a:t>
            </a:r>
            <a:r>
              <a:rPr lang="ru-RU" smtClean="0"/>
              <a:t> </a:t>
            </a:r>
            <a:endParaRPr lang="ru-RU" sz="2800" smtClean="0"/>
          </a:p>
          <a:p>
            <a:pPr eaLnBrk="1" hangingPunct="1">
              <a:defRPr/>
            </a:pPr>
            <a:endParaRPr lang="ru-RU" sz="280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</p:txBody>
      </p:sp>
      <p:pic>
        <p:nvPicPr>
          <p:cNvPr id="11271" name="Picture 7" descr="derevo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620000" y="5257800"/>
            <a:ext cx="1225550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5" descr="ведьма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990600" y="152400"/>
            <a:ext cx="8572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6" descr="скат самоб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505200" y="457200"/>
            <a:ext cx="142875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7" descr="леший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705600" y="228600"/>
            <a:ext cx="1285875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6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16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1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16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16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13" name="Picture 9" descr="гусл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60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«ПЕСНЯ»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72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БЫТОВЫЕ  ПЕСНИ</a:t>
            </a:r>
          </a:p>
        </p:txBody>
      </p:sp>
      <p:sp>
        <p:nvSpPr>
          <p:cNvPr id="7782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0" y="1676400"/>
            <a:ext cx="4038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Спасибо жаркой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баенке,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Березовому веничку,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Студеному ключу, —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Опять бела,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свежехонька.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За прялицей 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подружками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До полночи поешь!</a:t>
            </a:r>
          </a:p>
        </p:txBody>
      </p:sp>
      <p:pic>
        <p:nvPicPr>
          <p:cNvPr id="77836" name="Picture 12" descr="пр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930275" y="1219200"/>
            <a:ext cx="3159125" cy="5410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778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778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778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778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778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778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7782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2000"/>
                                        <p:tgtEl>
                                          <p:spTgt spid="7782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2000"/>
                                        <p:tgtEl>
                                          <p:spTgt spid="7782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ОБРЯДОВЫЕ  ПЕСНИ</a:t>
            </a:r>
          </a:p>
        </p:txBody>
      </p:sp>
      <p:sp>
        <p:nvSpPr>
          <p:cNvPr id="7475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      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Я в третий поклонилася,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   И  волюшка     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скатилася С  девичьей головы...</a:t>
            </a:r>
          </a:p>
        </p:txBody>
      </p:sp>
      <p:pic>
        <p:nvPicPr>
          <p:cNvPr id="74759" name="Picture 7" descr="некр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810000" y="1651000"/>
            <a:ext cx="5105400" cy="4597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47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47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747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747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ПОХОРОННЫЕ  ПРИЧИТАНИЯ</a:t>
            </a:r>
          </a:p>
        </p:txBody>
      </p:sp>
      <p:sp>
        <p:nvSpPr>
          <p:cNvPr id="7987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Падите   мои 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слезоньки,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 Не на землю,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не на воду,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Не на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господень храм!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Падите прямо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на сердце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Злодею моему!</a:t>
            </a:r>
          </a:p>
        </p:txBody>
      </p:sp>
      <p:pic>
        <p:nvPicPr>
          <p:cNvPr id="79879" name="Picture 7" descr="корзухин поминки на кладбище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1752600"/>
            <a:ext cx="4495800" cy="39624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98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798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798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798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798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9" dur="500"/>
                                        <p:tgtEl>
                                          <p:spTgt spid="798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798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798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8" dur="500"/>
                                        <p:tgtEl>
                                          <p:spTgt spid="7987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798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БАРЩИННАЯ  ПЕСНЯ</a:t>
            </a:r>
          </a:p>
        </p:txBody>
      </p:sp>
      <p:sp>
        <p:nvSpPr>
          <p:cNvPr id="8192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524000"/>
            <a:ext cx="4038600" cy="4530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Беден,   нечесан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Калинушка,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Нечем  ему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щеголять,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Только   расписана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спинушка,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Да за рубахой не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знать...  </a:t>
            </a:r>
          </a:p>
        </p:txBody>
      </p:sp>
      <p:pic>
        <p:nvPicPr>
          <p:cNvPr id="81927" name="Picture 7" descr="барщ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67200" y="1600200"/>
            <a:ext cx="4724400" cy="4648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9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сельский праздник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-228600" y="-228600"/>
            <a:ext cx="9601200" cy="7239000"/>
          </a:xfrm>
        </p:spPr>
      </p:pic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7813"/>
            <a:ext cx="8229600" cy="2160587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smtClean="0"/>
              <a:t>"Фольклорная основа поэмы Н.А. Некрасова "Кому на Руси жить хорошо" </a:t>
            </a:r>
            <a:br>
              <a:rPr lang="ru-RU" sz="4000" b="1" smtClean="0"/>
            </a:br>
            <a:endParaRPr lang="ru-RU" sz="4000" b="1" smtClean="0"/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57200" y="5867400"/>
            <a:ext cx="8229600" cy="7620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      </a:t>
            </a:r>
            <a:r>
              <a:rPr lang="ru-RU" sz="2000" smtClean="0"/>
              <a:t>Учитель  Джуртубаева  Елена  Аркадьевна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РЕКРУТСКАЯ  ПЕСНЯ</a:t>
            </a:r>
          </a:p>
        </p:txBody>
      </p:sp>
      <p:sp>
        <p:nvSpPr>
          <p:cNvPr id="8397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1981200"/>
            <a:ext cx="4038600" cy="41497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Пули немецкие,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Пули турецкие,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Пули французские,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Палочки русские.</a:t>
            </a:r>
          </a:p>
        </p:txBody>
      </p:sp>
      <p:pic>
        <p:nvPicPr>
          <p:cNvPr id="83979" name="Picture 11" descr="прощрек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1676400"/>
            <a:ext cx="4419600" cy="4114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3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839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8397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8397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8397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4000" smtClean="0"/>
              <a:t>Олонецкая вопленица Ирина Федосова </a:t>
            </a:r>
          </a:p>
        </p:txBody>
      </p:sp>
      <p:sp>
        <p:nvSpPr>
          <p:cNvPr id="86023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648200" y="5638800"/>
            <a:ext cx="4038600" cy="492125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  <a:defRPr/>
            </a:pPr>
            <a:r>
              <a:rPr lang="ru-RU" sz="2800" smtClean="0"/>
              <a:t>   Деревня Шода</a:t>
            </a:r>
          </a:p>
        </p:txBody>
      </p:sp>
      <p:pic>
        <p:nvPicPr>
          <p:cNvPr id="86024" name="Picture 8" descr="ирина федос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304800" y="1600200"/>
            <a:ext cx="3810000" cy="4876800"/>
          </a:xfrm>
        </p:spPr>
      </p:pic>
      <p:pic>
        <p:nvPicPr>
          <p:cNvPr id="86025" name="Picture 9" descr="деревня шоды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724400" y="3276600"/>
            <a:ext cx="3873500" cy="21891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860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60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6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0" grpId="0"/>
      <p:bldP spid="86023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81000" y="30480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mtClean="0"/>
              <a:t>БЫЛИНЫ, ЛЕГЕНДЫ</a:t>
            </a:r>
          </a:p>
        </p:txBody>
      </p:sp>
      <p:pic>
        <p:nvPicPr>
          <p:cNvPr id="24579" name="Picture 8" descr="был3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 rot="21121393">
            <a:off x="304800" y="1524000"/>
            <a:ext cx="2038350" cy="2514600"/>
          </a:xfrm>
        </p:spPr>
      </p:pic>
      <p:pic>
        <p:nvPicPr>
          <p:cNvPr id="24580" name="Picture 9" descr="был2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 rot="20810988">
            <a:off x="1295400" y="4191000"/>
            <a:ext cx="1844675" cy="2362200"/>
          </a:xfrm>
        </p:spPr>
      </p:pic>
      <p:pic>
        <p:nvPicPr>
          <p:cNvPr id="24581" name="Picture 10" descr="был4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4" cstate="email"/>
          <a:srcRect/>
          <a:stretch>
            <a:fillRect/>
          </a:stretch>
        </p:blipFill>
        <p:spPr>
          <a:xfrm rot="494138">
            <a:off x="6858000" y="1295400"/>
            <a:ext cx="1936750" cy="2438400"/>
          </a:xfrm>
        </p:spPr>
      </p:pic>
      <p:pic>
        <p:nvPicPr>
          <p:cNvPr id="24582" name="Picture 13" descr="был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5" cstate="email"/>
          <a:srcRect/>
          <a:stretch>
            <a:fillRect/>
          </a:stretch>
        </p:blipFill>
        <p:spPr>
          <a:xfrm rot="671852">
            <a:off x="6324600" y="4038600"/>
            <a:ext cx="1847850" cy="2378075"/>
          </a:xfrm>
        </p:spPr>
      </p:pic>
      <p:pic>
        <p:nvPicPr>
          <p:cNvPr id="24583" name="Picture 14" descr="был5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3581400" y="2057400"/>
            <a:ext cx="226695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Савелий - богатырь святорусский</a:t>
            </a:r>
          </a:p>
        </p:txBody>
      </p:sp>
      <p:sp>
        <p:nvSpPr>
          <p:cNvPr id="90118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Ты   думаешь, 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Матренушка,              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  Мужик — не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богатырь?             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И жизнь его не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ратная,                   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И смерть ему не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писана                 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В бою -  а богатырь!</a:t>
            </a:r>
          </a:p>
        </p:txBody>
      </p:sp>
      <p:pic>
        <p:nvPicPr>
          <p:cNvPr id="90121" name="Picture 9" descr="савелий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639763" y="1600200"/>
            <a:ext cx="3673475" cy="453072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0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901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901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901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901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9011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500"/>
                                        <p:tgtEl>
                                          <p:spTgt spid="9011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9011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9" dur="500"/>
                                        <p:tgtEl>
                                          <p:spTgt spid="9011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9011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"/>
            <a:ext cx="4419600" cy="21336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smtClean="0"/>
              <a:t>Герб Ярославля</a:t>
            </a:r>
          </a:p>
          <a:p>
            <a:pPr eaLnBrk="1" hangingPunct="1">
              <a:defRPr/>
            </a:pPr>
            <a:endParaRPr lang="ru-RU" sz="3600" smtClean="0"/>
          </a:p>
        </p:txBody>
      </p:sp>
      <p:pic>
        <p:nvPicPr>
          <p:cNvPr id="93192" name="Picture 8" descr="герб яросл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5380038" y="304800"/>
            <a:ext cx="2620962" cy="4038600"/>
          </a:xfrm>
        </p:spPr>
      </p:pic>
      <p:pic>
        <p:nvPicPr>
          <p:cNvPr id="93193" name="Picture 9" descr="село корег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81000" y="2514600"/>
            <a:ext cx="2895600" cy="3200400"/>
          </a:xfrm>
        </p:spPr>
      </p:pic>
      <p:sp>
        <p:nvSpPr>
          <p:cNvPr id="93195" name="Rectangle 11"/>
          <p:cNvSpPr>
            <a:spLocks noChangeArrowheads="1"/>
          </p:cNvSpPr>
          <p:nvPr/>
        </p:nvSpPr>
        <p:spPr bwMode="auto">
          <a:xfrm>
            <a:off x="3581400" y="4724400"/>
            <a:ext cx="55626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r>
              <a:rPr lang="ru-RU" sz="2800">
                <a:effectLst>
                  <a:outerShdw blurRad="38100" dist="38100" dir="2700000" algn="tl">
                    <a:srgbClr val="000000"/>
                  </a:outerShdw>
                </a:effectLst>
              </a:rPr>
              <a:t>Деревня Корега Буйского района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70000"/>
              <a:buFont typeface="Wingdings" pitchFamily="2" charset="2"/>
              <a:buChar char="u"/>
              <a:defRPr/>
            </a:pPr>
            <a:endParaRPr lang="ru-RU" sz="280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3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3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9" grpId="0" build="p"/>
      <p:bldP spid="9319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smtClean="0"/>
              <a:t>Памятник царю Михаилу Федоровичу и крестьянину Ивану Сусанину</a:t>
            </a:r>
            <a:r>
              <a:rPr lang="ru-RU" sz="4000" smtClean="0"/>
              <a:t> </a:t>
            </a:r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Стоит из меди кованый,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Точь-в-точь Савелий дедушка,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Мужик на площади.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Чей памятник? – «Сусанина». </a:t>
            </a:r>
          </a:p>
        </p:txBody>
      </p:sp>
      <p:pic>
        <p:nvPicPr>
          <p:cNvPr id="97287" name="Picture 7" descr="памятн 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57200" y="1752600"/>
            <a:ext cx="3721100" cy="4267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7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72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972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72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72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72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4" name="Picture 6" descr="культ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9144000" cy="6953250"/>
          </a:xfrm>
        </p:spPr>
      </p:pic>
      <p:sp>
        <p:nvSpPr>
          <p:cNvPr id="9933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МАЛЫЕ ЖАНРЫ ФОЛЬКЛОРА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8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ПРИМЕТЫ</a:t>
            </a:r>
          </a:p>
        </p:txBody>
      </p:sp>
      <p:sp>
        <p:nvSpPr>
          <p:cNvPr id="10138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   Кукуй, кукуй, кукушечка! </a:t>
            </a:r>
            <a:br>
              <a:rPr lang="ru-RU" sz="2800" smtClean="0"/>
            </a:br>
            <a:r>
              <a:rPr lang="ru-RU" sz="2800" smtClean="0"/>
              <a:t>Заколосится хлеб, </a:t>
            </a:r>
            <a:br>
              <a:rPr lang="ru-RU" sz="2800" smtClean="0"/>
            </a:br>
            <a:r>
              <a:rPr lang="ru-RU" sz="2800" smtClean="0"/>
              <a:t>Подавишься ты колосом - </a:t>
            </a:r>
            <a:br>
              <a:rPr lang="ru-RU" sz="2800" smtClean="0"/>
            </a:br>
            <a:r>
              <a:rPr lang="ru-RU" sz="2800" smtClean="0"/>
              <a:t>Не будешь куковать!</a:t>
            </a:r>
            <a:br>
              <a:rPr lang="ru-RU" sz="2800" smtClean="0"/>
            </a:br>
            <a:r>
              <a:rPr lang="ru-RU" sz="2800" smtClean="0"/>
              <a:t/>
            </a:r>
            <a:br>
              <a:rPr lang="ru-RU" sz="2800" smtClean="0"/>
            </a:br>
            <a:endParaRPr lang="ru-RU" sz="2800" smtClean="0"/>
          </a:p>
        </p:txBody>
      </p:sp>
      <p:pic>
        <p:nvPicPr>
          <p:cNvPr id="101385" name="Picture 9" descr="кук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648200" y="1604963"/>
            <a:ext cx="4038600" cy="45212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1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13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1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380" grpId="0"/>
      <p:bldP spid="10138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ЗАГАДКИ, ПОСЛОВИЦЫ</a:t>
            </a:r>
          </a:p>
        </p:txBody>
      </p:sp>
      <p:sp>
        <p:nvSpPr>
          <p:cNvPr id="103431" name="Rectangle 7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Замок — собачка верная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Не лает, не кусается, а не пускает в дом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Хвали траву в стогу, а барина в гробу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z="2800" smtClean="0"/>
              <a:t>И рад бы в рай, да дверь-то где?</a:t>
            </a:r>
          </a:p>
        </p:txBody>
      </p:sp>
      <p:pic>
        <p:nvPicPr>
          <p:cNvPr id="103433" name="Picture 9" descr="крестьянка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1447800"/>
            <a:ext cx="4419600" cy="4572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034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1034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9" dur="1000"/>
                                        <p:tgtEl>
                                          <p:spTgt spid="1034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34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0776" name="08.Hozhu ya gulyayu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52400" y="381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1" descr="хохл3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38200" y="0"/>
            <a:ext cx="7575550" cy="660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0772" name="Rectangle 4"/>
          <p:cNvSpPr>
            <a:spLocks noGrp="1" noChangeArrowheads="1"/>
          </p:cNvSpPr>
          <p:nvPr>
            <p:ph type="title"/>
          </p:nvPr>
        </p:nvSpPr>
        <p:spPr>
          <a:xfrm>
            <a:off x="609600" y="762000"/>
            <a:ext cx="8153400" cy="2286000"/>
          </a:xfrm>
        </p:spPr>
        <p:txBody>
          <a:bodyPr/>
          <a:lstStyle/>
          <a:p>
            <a:pPr eaLnBrk="1" hangingPunct="1"/>
            <a:r>
              <a:rPr lang="ru-RU" sz="6600" b="1" i="1" smtClean="0">
                <a:solidFill>
                  <a:srgbClr val="000000"/>
                </a:solidFill>
                <a:effectLst/>
              </a:rPr>
              <a:t>Особенности языка и стиха поэмы</a:t>
            </a:r>
            <a:br>
              <a:rPr lang="ru-RU" sz="6600" b="1" i="1" smtClean="0">
                <a:solidFill>
                  <a:srgbClr val="000000"/>
                </a:solidFill>
                <a:effectLst/>
              </a:rPr>
            </a:br>
            <a:endParaRPr lang="ru-RU" sz="6600" b="1" i="1" smtClean="0">
              <a:solidFill>
                <a:srgbClr val="000000"/>
              </a:solidFill>
              <a:effectLst/>
            </a:endParaRPr>
          </a:p>
        </p:txBody>
      </p:sp>
      <p:pic>
        <p:nvPicPr>
          <p:cNvPr id="31749" name="Picture 4" descr="book15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0" y="5137150"/>
            <a:ext cx="2520950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0780" name="Picture 12" descr="кому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 rot="219078">
            <a:off x="6096000" y="2743200"/>
            <a:ext cx="2709863" cy="378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6077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07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60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0776"/>
                </p:tgtEl>
              </p:cMediaNode>
            </p:audio>
          </p:childTnLst>
        </p:cTn>
      </p:par>
    </p:tnLst>
    <p:bldLst>
      <p:bldP spid="16077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b="1" smtClean="0"/>
              <a:t>Цели урока:</a:t>
            </a:r>
            <a:r>
              <a:rPr lang="ru-RU" smtClean="0"/>
              <a:t>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990600"/>
            <a:ext cx="8229600" cy="44196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способствовать воспитанию интереса к изучению творчества Некрасова (пробудить интерес к поэме), создать необходимый эмоциональный настрой; 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воспитать чуткое, бережное отношение к слову, к народным истокам, фольклорным традициям русского народа;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научить видеть и анализировать художественное своеобразие и языковые особенности поэмы;</a:t>
            </a:r>
          </a:p>
          <a:p>
            <a:pPr eaLnBrk="1" hangingPunct="1">
              <a:lnSpc>
                <a:spcPct val="80000"/>
              </a:lnSpc>
              <a:defRPr/>
            </a:pPr>
            <a:r>
              <a:rPr lang="ru-RU" sz="2400" smtClean="0"/>
              <a:t>способствовать развитию памяти, мышления, речи, умения выделять главное, обобщать, систематизировать материал, логически мыслить, рассуждать.</a:t>
            </a:r>
          </a:p>
          <a:p>
            <a:pPr eaLnBrk="1" hangingPunct="1">
              <a:lnSpc>
                <a:spcPct val="80000"/>
              </a:lnSpc>
              <a:defRPr/>
            </a:pPr>
            <a:endParaRPr lang="ru-RU" sz="1800" smtClean="0"/>
          </a:p>
        </p:txBody>
      </p:sp>
      <p:pic>
        <p:nvPicPr>
          <p:cNvPr id="3076" name="Picture 4" descr="книга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629400" y="4697413"/>
            <a:ext cx="2160588" cy="2160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7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4"/>
          <p:cNvSpPr>
            <a:spLocks noChangeArrowheads="1"/>
          </p:cNvSpPr>
          <p:nvPr/>
        </p:nvSpPr>
        <p:spPr bwMode="auto">
          <a:xfrm>
            <a:off x="2286000" y="1676400"/>
            <a:ext cx="164147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ru-RU" sz="1200" b="1">
                <a:latin typeface="Arial" charset="0"/>
                <a:cs typeface="Times New Roman" pitchFamily="18" charset="0"/>
              </a:rPr>
              <a:t>                                  </a:t>
            </a:r>
            <a:endParaRPr lang="ru-RU" sz="3600">
              <a:latin typeface="Arial" charset="0"/>
            </a:endParaRPr>
          </a:p>
        </p:txBody>
      </p:sp>
      <p:graphicFrame>
        <p:nvGraphicFramePr>
          <p:cNvPr id="106621" name="Group 125"/>
          <p:cNvGraphicFramePr>
            <a:graphicFrameLocks noGrp="1"/>
          </p:cNvGraphicFramePr>
          <p:nvPr/>
        </p:nvGraphicFramePr>
        <p:xfrm>
          <a:off x="762000" y="685800"/>
          <a:ext cx="7848600" cy="5986463"/>
        </p:xfrm>
        <a:graphic>
          <a:graphicData uri="http://schemas.openxmlformats.org/drawingml/2006/table">
            <a:tbl>
              <a:tblPr/>
              <a:tblGrid>
                <a:gridCol w="3924300"/>
                <a:gridCol w="3924300"/>
              </a:tblGrid>
              <a:tr h="1008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Изобразительно – выразительные ср-ва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           </a:t>
                      </a:r>
                      <a:r>
                        <a:rPr kumimoji="0" lang="ru-RU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Примеры из текста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44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Параллелизм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«Встали – не бужены, вышли – не прошены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Анафора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«Взвесь силу гордую, взвесь волю твердую»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Антитеза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«Ты и убогая, ты и обильная»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95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Рефрен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«Тошен свет, правды нет»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3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Ирония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«Славно жить народу на Руси святой»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Сравнение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«И облака дождливые, как дойные коровушки»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Постоянные эпитеты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«Звезды частые», «девка красная»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78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Олицетворение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Ворон «сидит да чёрту молится»</a:t>
                      </a:r>
                      <a:endParaRPr kumimoji="0" lang="ru-RU" sz="20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2803" name="Rectangle 116"/>
          <p:cNvSpPr>
            <a:spLocks noChangeArrowheads="1"/>
          </p:cNvSpPr>
          <p:nvPr/>
        </p:nvSpPr>
        <p:spPr bwMode="auto">
          <a:xfrm>
            <a:off x="1905000" y="152400"/>
            <a:ext cx="63738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000" b="1" i="1"/>
              <a:t>Особенности языка и стиха поэмы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588" name="Group 68"/>
          <p:cNvGraphicFramePr>
            <a:graphicFrameLocks noGrp="1"/>
          </p:cNvGraphicFramePr>
          <p:nvPr/>
        </p:nvGraphicFramePr>
        <p:xfrm>
          <a:off x="685800" y="609600"/>
          <a:ext cx="8077200" cy="5449888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1708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Речевые формы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Повторы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Гулять-погуливать, кричать-покрикивать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Просторечные обороты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Ругательски ругаются, тузит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Устаревшие формы слов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Покудова, перелетаючи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Уменьшительно-ласкательные суффиксы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Пеночка, зайка, птенчик, гнёздышко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612" name="Group 68"/>
          <p:cNvGraphicFramePr>
            <a:graphicFrameLocks noGrp="1"/>
          </p:cNvGraphicFramePr>
          <p:nvPr/>
        </p:nvGraphicFramePr>
        <p:xfrm>
          <a:off x="457200" y="685800"/>
          <a:ext cx="8077200" cy="5592763"/>
        </p:xfrm>
        <a:graphic>
          <a:graphicData uri="http://schemas.openxmlformats.org/drawingml/2006/table">
            <a:tbl>
              <a:tblPr/>
              <a:tblGrid>
                <a:gridCol w="4038600"/>
                <a:gridCol w="4038600"/>
              </a:tblGrid>
              <a:tr h="13827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Особенности стиха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Verdana" pitchFamily="34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Двустопный ямб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«Голодная»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Двустопный хорей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Некоторые части «Солдатской»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3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Двустопный дактиль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«Русь»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2176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Афористическая отточенность стиха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«Сила с неправдой не уживается; жертва неправдою не вызывается»</a:t>
                      </a: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38" name="Rectangle 67"/>
          <p:cNvSpPr>
            <a:spLocks noChangeArrowheads="1"/>
          </p:cNvSpPr>
          <p:nvPr/>
        </p:nvSpPr>
        <p:spPr bwMode="auto">
          <a:xfrm>
            <a:off x="0" y="43275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579" name="Шопен - Ноктюрн N2 ми-бемоль (Опус 9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924800" y="57150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9577" name="Picture 9" descr="34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email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109573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304800"/>
            <a:ext cx="8534400" cy="65532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1800" smtClean="0"/>
              <a:t>     </a:t>
            </a:r>
            <a:r>
              <a:rPr lang="ru-RU" sz="4400" smtClean="0"/>
              <a:t>Многие уголки Костромской земли запечатлел Некрасов в поэме «Кому на Руси жить хорошо»: и саму Кострому, и уездный город Буй, и «Корежину», и деревню Босово, в которой «Яким Нагой живет».</a:t>
            </a:r>
          </a:p>
        </p:txBody>
      </p:sp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957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1095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3000"/>
                                        <p:tgtEl>
                                          <p:spTgt spid="109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9">
                <p:cTn id="1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9579"/>
                </p:tgtEl>
              </p:cMediaNode>
            </p:audio>
          </p:childTnLst>
        </p:cTn>
      </p:par>
    </p:tnLst>
    <p:bldLst>
      <p:bldP spid="10957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20" name="Picture 4" descr="3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668" name="Picture 4" descr="4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692" name="Picture 4" descr="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4488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716" name="Picture 4" descr="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3" name="Picture 5" descr="4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764" name="Picture 4" descr="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90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8" name="Rectangle 10"/>
          <p:cNvSpPr>
            <a:spLocks noGrp="1" noChangeArrowheads="1"/>
          </p:cNvSpPr>
          <p:nvPr>
            <p:ph type="body" sz="half" idx="3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         </a:t>
            </a: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Столица наша чудная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Богата через край,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Житье в ней нищим трудное,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Миллионерам – рай.</a:t>
            </a:r>
          </a:p>
        </p:txBody>
      </p:sp>
      <p:pic>
        <p:nvPicPr>
          <p:cNvPr id="43019" name="Picture 11" descr="на дне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954588" y="457200"/>
            <a:ext cx="3198812" cy="3581400"/>
          </a:xfrm>
        </p:spPr>
      </p:pic>
      <p:pic>
        <p:nvPicPr>
          <p:cNvPr id="43023" name="Picture 15" descr="петер1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381000" y="533400"/>
            <a:ext cx="3810000" cy="3390900"/>
          </a:xfr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30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0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30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430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3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3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301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430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30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8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6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Я посещал Париж, Неаполь, Ниццу,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Но я нигде так сладко не дышал,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Как в Грешневе.</a:t>
            </a:r>
          </a:p>
        </p:txBody>
      </p:sp>
      <p:pic>
        <p:nvPicPr>
          <p:cNvPr id="43011" name="Picture 7" descr="я15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606925" cy="6858000"/>
          </a:xfrm>
        </p:spPr>
      </p:pic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4" descr="я2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4" descr="я2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4" descr="я1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4" descr="я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я2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4" descr="5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4" descr="я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4" descr="я36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4" descr="я3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6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8200" y="609600"/>
            <a:ext cx="4038600" cy="5943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 “Я задумал изложить в связном рассказе всё, что я знаю о народе, всё, что мне привелось услыхать из уст его, и я затеял поэму «Кому на Руси жить хорошо». Это будет эпопея современной крестьянской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400" smtClean="0"/>
              <a:t>   жизни ”, – рассказывал Некрасов журналисту П.Безобразову.</a:t>
            </a:r>
          </a:p>
        </p:txBody>
      </p:sp>
      <p:pic>
        <p:nvPicPr>
          <p:cNvPr id="46089" name="Picture 9" descr="я66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274638" y="457200"/>
            <a:ext cx="4221162" cy="6096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460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6" dur="500"/>
                                        <p:tgtEl>
                                          <p:spTgt spid="460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 descr="я3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4" descr="я4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190500" y="-142875"/>
            <a:ext cx="9525000" cy="714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4" descr="я49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5" descr="20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5" descr="я5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4" descr="я5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4" descr="я58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4" descr="2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5" descr="некр с руж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0296" name="Rectangle 8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</a:t>
            </a: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Там зелень ярче изумруда,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Нежнее шелковых ковров</a:t>
            </a:r>
          </a:p>
        </p:txBody>
      </p:sp>
    </p:spTree>
  </p:cSld>
  <p:clrMapOvr>
    <a:masterClrMapping/>
  </p:clrMapOvr>
  <p:transition advClick="0" advTm="5000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5" descr="1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657600" y="2389188"/>
            <a:ext cx="548640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4" descr="я3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0"/>
            <a:ext cx="5257800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2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5" name="Rectangle 9"/>
          <p:cNvSpPr>
            <a:spLocks noGrp="1" noChangeArrowheads="1"/>
          </p:cNvSpPr>
          <p:nvPr>
            <p:ph type="body" sz="half" idx="1"/>
          </p:nvPr>
        </p:nvSpPr>
        <p:spPr>
          <a:xfrm>
            <a:off x="152400" y="381000"/>
            <a:ext cx="4343400" cy="62484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smtClean="0"/>
              <a:t>    </a:t>
            </a:r>
            <a:r>
              <a:rPr lang="ru-RU" sz="2800" smtClean="0"/>
              <a:t>«Русские песни, предания, пословицы, суеверные страхи, наконец, русские сказки, без сомнения, заслуживают большего внимания: они – память нашего давно минувшего, они – хранилище русской народности», – писал он в одной из своих рецензий в 1841 году.</a:t>
            </a:r>
          </a:p>
        </p:txBody>
      </p:sp>
      <p:pic>
        <p:nvPicPr>
          <p:cNvPr id="50187" name="Picture 11" descr="культура и быт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4267200" y="685800"/>
            <a:ext cx="4724400" cy="486886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501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9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И музе возвращу я голос,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И вновь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блаженные часы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Ты обретешь,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сбирая колос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С своей несжатой полосы.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ru-RU" sz="2800" smtClean="0"/>
          </a:p>
        </p:txBody>
      </p:sp>
      <p:pic>
        <p:nvPicPr>
          <p:cNvPr id="63491" name="Picture 7" descr="я4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0" y="0"/>
            <a:ext cx="4419600" cy="6858000"/>
          </a:xfrm>
        </p:spPr>
      </p:pic>
    </p:spTree>
  </p:cSld>
  <p:clrMapOvr>
    <a:masterClrMapping/>
  </p:clrMapOvr>
  <p:transition advClick="0" advTm="6000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C:\Documents and Settings\Эмма\Рабочий стол\580040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2700" y="0"/>
            <a:ext cx="91313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b="1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Домашнее задание.</a:t>
            </a:r>
          </a:p>
        </p:txBody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1. </a:t>
            </a:r>
            <a:r>
              <a:rPr lang="ru-RU" sz="24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Подумать над вопросами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- Каков был замысел поэмы «Кому на Руси жить хорошо» и в какой степени Некрасову удалось его осуществить?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- Определите место и значение творчества Некрасова в русской литературе. Что принципиально нового внес Некрасов в развитие русской поэзии? На творчество каких русских поэтов он оказал влияние?</a:t>
            </a:r>
          </a:p>
          <a:p>
            <a:pPr marL="609600" indent="-609600" eaLnBrk="1" hangingPunct="1">
              <a:lnSpc>
                <a:spcPct val="80000"/>
              </a:lnSpc>
              <a:defRPr/>
            </a:pPr>
            <a:r>
              <a:rPr lang="ru-RU" sz="2400" u="sng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2.Творческие работы по выбору</a:t>
            </a: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: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- Типы крестьян в поэме «Кому на Руси жить хорошо»</a:t>
            </a:r>
          </a:p>
          <a:p>
            <a:pPr marL="609600" indent="-609600" eaLnBrk="1" hangingPunct="1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ru-RU" sz="2400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- Проследить и на конкретных примерах показать, как происходил рост самосознания героев «Кому на Руси жить  хорошо».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1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2" dur="500"/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1" dur="500"/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1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5" name="Сергей Лемешев - Не одна во поле дороженька, Русская народная песня  (audiopoisk.com)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467600" y="533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3253" name="Picture 5" descr="дорога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8600"/>
            <a:ext cx="8382000" cy="590232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mtClean="0"/>
              <a:t> </a:t>
            </a: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В каком году – рассчитывай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В какой земле – угадывай, 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На столбовой дороженьке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Сошлись семь мужиков… </a:t>
            </a:r>
          </a:p>
        </p:txBody>
      </p:sp>
      <p:pic>
        <p:nvPicPr>
          <p:cNvPr id="53252" name="Picture 4" descr="я67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 rot="536083">
            <a:off x="5029200" y="1981200"/>
            <a:ext cx="3709988" cy="4391025"/>
          </a:xfrm>
          <a:prstGeom prst="rect">
            <a:avLst/>
          </a:prstGeom>
          <a:noFill/>
          <a:effectLst>
            <a:outerShdw dist="45791" dir="2021404" algn="ctr" rotWithShape="0">
              <a:srgbClr val="808080">
                <a:alpha val="5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325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32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32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325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9" name="Rectangle 7"/>
          <p:cNvSpPr>
            <a:spLocks noGrp="1" noChangeArrowheads="1"/>
          </p:cNvSpPr>
          <p:nvPr>
            <p:ph type="body" sz="half" idx="3"/>
          </p:nvPr>
        </p:nvSpPr>
        <p:spPr>
          <a:xfrm>
            <a:off x="457200" y="4800600"/>
            <a:ext cx="8229600" cy="175260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/>
              <a:t>      </a:t>
            </a: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Пел бы я песню про эту дорогу,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280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   Пел бы да ревмя ревел.</a:t>
            </a:r>
          </a:p>
        </p:txBody>
      </p:sp>
      <p:pic>
        <p:nvPicPr>
          <p:cNvPr id="54280" name="Picture 8" descr="владимирка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52400" y="457200"/>
            <a:ext cx="4060825" cy="3733800"/>
          </a:xfrm>
        </p:spPr>
      </p:pic>
      <p:pic>
        <p:nvPicPr>
          <p:cNvPr id="54281" name="Picture 9" descr="привал арест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 cstate="email"/>
          <a:srcRect/>
          <a:stretch>
            <a:fillRect/>
          </a:stretch>
        </p:blipFill>
        <p:spPr>
          <a:xfrm>
            <a:off x="4343400" y="457200"/>
            <a:ext cx="4572000" cy="37338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1000"/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1000"/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304800" y="304800"/>
            <a:ext cx="6858000" cy="1139825"/>
          </a:xfrm>
        </p:spPr>
        <p:txBody>
          <a:bodyPr/>
          <a:lstStyle/>
          <a:p>
            <a:pPr eaLnBrk="1" hangingPunct="1">
              <a:defRPr/>
            </a:pPr>
            <a:r>
              <a:rPr lang="ru-RU" sz="4800" smtClean="0"/>
              <a:t>Магическое число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</a:t>
            </a:r>
            <a:r>
              <a:rPr lang="ru-RU" smtClean="0">
                <a:hlinkClick r:id="rId2" tooltip="Семь чудес света"/>
              </a:rPr>
              <a:t>чудес света</a:t>
            </a:r>
            <a:endParaRPr lang="ru-RU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основных </a:t>
            </a:r>
            <a:r>
              <a:rPr lang="ru-RU" smtClean="0">
                <a:hlinkClick r:id="rId3" tooltip="Нота (музыка)"/>
              </a:rPr>
              <a:t>нот</a:t>
            </a:r>
            <a:r>
              <a:rPr lang="ru-RU" smtClean="0"/>
              <a:t> 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цветов </a:t>
            </a:r>
            <a:r>
              <a:rPr lang="ru-RU" smtClean="0">
                <a:hlinkClick r:id="rId4" tooltip="Радуга"/>
              </a:rPr>
              <a:t>радуги</a:t>
            </a:r>
            <a:endParaRPr lang="ru-RU" smtClean="0"/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отверстий для </a:t>
            </a:r>
            <a:r>
              <a:rPr lang="ru-RU" smtClean="0">
                <a:hlinkClick r:id="rId5" tooltip="Органы чувств"/>
              </a:rPr>
              <a:t>органов чувств</a:t>
            </a:r>
            <a:r>
              <a:rPr lang="ru-RU" smtClean="0"/>
              <a:t> в </a:t>
            </a:r>
            <a:r>
              <a:rPr lang="ru-RU" smtClean="0">
                <a:hlinkClick r:id="rId6" tooltip="Голова"/>
              </a:rPr>
              <a:t>голове</a:t>
            </a:r>
            <a:r>
              <a:rPr lang="ru-RU" smtClean="0"/>
              <a:t> </a:t>
            </a:r>
            <a:r>
              <a:rPr lang="ru-RU" smtClean="0">
                <a:hlinkClick r:id="rId7" tooltip="Человек"/>
              </a:rPr>
              <a:t>человека</a:t>
            </a:r>
            <a:r>
              <a:rPr lang="ru-RU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 7 дней в </a:t>
            </a:r>
            <a:r>
              <a:rPr lang="ru-RU" smtClean="0">
                <a:hlinkClick r:id="rId8" tooltip="Неделя"/>
              </a:rPr>
              <a:t>неделе</a:t>
            </a:r>
            <a:r>
              <a:rPr lang="ru-RU" smtClean="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видимых с Земли небесных тел в </a:t>
            </a:r>
            <a:r>
              <a:rPr lang="ru-RU" smtClean="0">
                <a:hlinkClick r:id="rId9" tooltip="Солнечная система"/>
              </a:rPr>
              <a:t>Солнечной системе</a:t>
            </a:r>
            <a:r>
              <a:rPr lang="ru-RU" smtClean="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ru-RU" smtClean="0"/>
              <a:t>7 периодов в </a:t>
            </a:r>
            <a:r>
              <a:rPr lang="ru-RU" smtClean="0">
                <a:hlinkClick r:id="rId10" tooltip="Периодическая система элементов"/>
              </a:rPr>
              <a:t>таблице Менделеева</a:t>
            </a:r>
            <a:endParaRPr lang="ru-RU" smtClean="0"/>
          </a:p>
        </p:txBody>
      </p:sp>
      <p:pic>
        <p:nvPicPr>
          <p:cNvPr id="65542" name="Picture 6" descr="золот7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6400800" y="228600"/>
            <a:ext cx="2514600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/>
    </p:bldLst>
  </p:timing>
</p:sld>
</file>

<file path=ppt/theme/theme1.xml><?xml version="1.0" encoding="utf-8"?>
<a:theme xmlns:a="http://schemas.openxmlformats.org/drawingml/2006/main" name="Склон">
  <a:themeElements>
    <a:clrScheme name="Склон 5">
      <a:dk1>
        <a:srgbClr val="009999"/>
      </a:dk1>
      <a:lt1>
        <a:srgbClr val="EAEAEA"/>
      </a:lt1>
      <a:dk2>
        <a:srgbClr val="006666"/>
      </a:dk2>
      <a:lt2>
        <a:srgbClr val="FFFFCC"/>
      </a:lt2>
      <a:accent1>
        <a:srgbClr val="339966"/>
      </a:accent1>
      <a:accent2>
        <a:srgbClr val="5E855B"/>
      </a:accent2>
      <a:accent3>
        <a:srgbClr val="AAB8B8"/>
      </a:accent3>
      <a:accent4>
        <a:srgbClr val="C8C8C8"/>
      </a:accent4>
      <a:accent5>
        <a:srgbClr val="ADCAB8"/>
      </a:accent5>
      <a:accent6>
        <a:srgbClr val="547852"/>
      </a:accent6>
      <a:hlink>
        <a:srgbClr val="EEC85E"/>
      </a:hlink>
      <a:folHlink>
        <a:srgbClr val="AA8456"/>
      </a:folHlink>
    </a:clrScheme>
    <a:fontScheme name="Склон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Склон 1">
        <a:dk1>
          <a:srgbClr val="5B5B49"/>
        </a:dk1>
        <a:lt1>
          <a:srgbClr val="DDDDDD"/>
        </a:lt1>
        <a:dk2>
          <a:srgbClr val="2B2A00"/>
        </a:dk2>
        <a:lt2>
          <a:srgbClr val="E0DFBE"/>
        </a:lt2>
        <a:accent1>
          <a:srgbClr val="878543"/>
        </a:accent1>
        <a:accent2>
          <a:srgbClr val="716E00"/>
        </a:accent2>
        <a:accent3>
          <a:srgbClr val="ACACAA"/>
        </a:accent3>
        <a:accent4>
          <a:srgbClr val="BDBDBD"/>
        </a:accent4>
        <a:accent5>
          <a:srgbClr val="C3C2B0"/>
        </a:accent5>
        <a:accent6>
          <a:srgbClr val="666300"/>
        </a:accent6>
        <a:hlink>
          <a:srgbClr val="CC9900"/>
        </a:hlink>
        <a:folHlink>
          <a:srgbClr val="99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2">
        <a:dk1>
          <a:srgbClr val="746354"/>
        </a:dk1>
        <a:lt1>
          <a:srgbClr val="FFFFFF"/>
        </a:lt1>
        <a:dk2>
          <a:srgbClr val="523E26"/>
        </a:dk2>
        <a:lt2>
          <a:srgbClr val="E1DFAF"/>
        </a:lt2>
        <a:accent1>
          <a:srgbClr val="CC9900"/>
        </a:accent1>
        <a:accent2>
          <a:srgbClr val="669900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5C8A00"/>
        </a:accent6>
        <a:hlink>
          <a:srgbClr val="CCCC00"/>
        </a:hlink>
        <a:folHlink>
          <a:srgbClr val="AC793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3">
        <a:dk1>
          <a:srgbClr val="667B5B"/>
        </a:dk1>
        <a:lt1>
          <a:srgbClr val="E6E6DA"/>
        </a:lt1>
        <a:dk2>
          <a:srgbClr val="295200"/>
        </a:dk2>
        <a:lt2>
          <a:srgbClr val="F3F2D9"/>
        </a:lt2>
        <a:accent1>
          <a:srgbClr val="808000"/>
        </a:accent1>
        <a:accent2>
          <a:srgbClr val="838D75"/>
        </a:accent2>
        <a:accent3>
          <a:srgbClr val="ACB3AA"/>
        </a:accent3>
        <a:accent4>
          <a:srgbClr val="C4C4BA"/>
        </a:accent4>
        <a:accent5>
          <a:srgbClr val="C0C0AA"/>
        </a:accent5>
        <a:accent6>
          <a:srgbClr val="767F69"/>
        </a:accent6>
        <a:hlink>
          <a:srgbClr val="33CC33"/>
        </a:hlink>
        <a:folHlink>
          <a:srgbClr val="33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4">
        <a:dk1>
          <a:srgbClr val="86615A"/>
        </a:dk1>
        <a:lt1>
          <a:srgbClr val="FFFFFF"/>
        </a:lt1>
        <a:dk2>
          <a:srgbClr val="633427"/>
        </a:dk2>
        <a:lt2>
          <a:srgbClr val="E9DDCD"/>
        </a:lt2>
        <a:accent1>
          <a:srgbClr val="A34545"/>
        </a:accent1>
        <a:accent2>
          <a:srgbClr val="C86400"/>
        </a:accent2>
        <a:accent3>
          <a:srgbClr val="B7AEAC"/>
        </a:accent3>
        <a:accent4>
          <a:srgbClr val="DADADA"/>
        </a:accent4>
        <a:accent5>
          <a:srgbClr val="CEB0B0"/>
        </a:accent5>
        <a:accent6>
          <a:srgbClr val="B55A00"/>
        </a:accent6>
        <a:hlink>
          <a:srgbClr val="ECAE00"/>
        </a:hlink>
        <a:folHlink>
          <a:srgbClr val="BAA88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5">
        <a:dk1>
          <a:srgbClr val="009999"/>
        </a:dk1>
        <a:lt1>
          <a:srgbClr val="EAEAEA"/>
        </a:lt1>
        <a:dk2>
          <a:srgbClr val="006666"/>
        </a:dk2>
        <a:lt2>
          <a:srgbClr val="FFFFCC"/>
        </a:lt2>
        <a:accent1>
          <a:srgbClr val="339966"/>
        </a:accent1>
        <a:accent2>
          <a:srgbClr val="5E855B"/>
        </a:accent2>
        <a:accent3>
          <a:srgbClr val="AAB8B8"/>
        </a:accent3>
        <a:accent4>
          <a:srgbClr val="C8C8C8"/>
        </a:accent4>
        <a:accent5>
          <a:srgbClr val="ADCAB8"/>
        </a:accent5>
        <a:accent6>
          <a:srgbClr val="547852"/>
        </a:accent6>
        <a:hlink>
          <a:srgbClr val="EEC85E"/>
        </a:hlink>
        <a:folHlink>
          <a:srgbClr val="AA845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6">
        <a:dk1>
          <a:srgbClr val="B8A47C"/>
        </a:dk1>
        <a:lt1>
          <a:srgbClr val="FFFFFF"/>
        </a:lt1>
        <a:dk2>
          <a:srgbClr val="A68A58"/>
        </a:dk2>
        <a:lt2>
          <a:srgbClr val="DAD79C"/>
        </a:lt2>
        <a:accent1>
          <a:srgbClr val="816B35"/>
        </a:accent1>
        <a:accent2>
          <a:srgbClr val="FFCC00"/>
        </a:accent2>
        <a:accent3>
          <a:srgbClr val="D0C4B4"/>
        </a:accent3>
        <a:accent4>
          <a:srgbClr val="DADADA"/>
        </a:accent4>
        <a:accent5>
          <a:srgbClr val="C1BAAE"/>
        </a:accent5>
        <a:accent6>
          <a:srgbClr val="E7B900"/>
        </a:accent6>
        <a:hlink>
          <a:srgbClr val="0066CC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Склон 7">
        <a:dk1>
          <a:srgbClr val="336699"/>
        </a:dk1>
        <a:lt1>
          <a:srgbClr val="F8F8F8"/>
        </a:lt1>
        <a:dk2>
          <a:srgbClr val="003366"/>
        </a:dk2>
        <a:lt2>
          <a:srgbClr val="D1DDD4"/>
        </a:lt2>
        <a:accent1>
          <a:srgbClr val="3399FF"/>
        </a:accent1>
        <a:accent2>
          <a:srgbClr val="006699"/>
        </a:accent2>
        <a:accent3>
          <a:srgbClr val="AAADB8"/>
        </a:accent3>
        <a:accent4>
          <a:srgbClr val="D4D4D4"/>
        </a:accent4>
        <a:accent5>
          <a:srgbClr val="ADCAFF"/>
        </a:accent5>
        <a:accent6>
          <a:srgbClr val="005C8A"/>
        </a:accent6>
        <a:hlink>
          <a:srgbClr val="86C0CE"/>
        </a:hlink>
        <a:folHlink>
          <a:srgbClr val="0080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Cliff</Template>
  <TotalTime>1079</TotalTime>
  <Words>892</Words>
  <Application>Microsoft Office PowerPoint</Application>
  <PresentationFormat>Экран (4:3)</PresentationFormat>
  <Paragraphs>172</Paragraphs>
  <Slides>61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61</vt:i4>
      </vt:variant>
    </vt:vector>
  </HeadingPairs>
  <TitlesOfParts>
    <vt:vector size="66" baseType="lpstr">
      <vt:lpstr>Verdana</vt:lpstr>
      <vt:lpstr>Arial</vt:lpstr>
      <vt:lpstr>Wingdings</vt:lpstr>
      <vt:lpstr>Times New Roman</vt:lpstr>
      <vt:lpstr>Склон</vt:lpstr>
      <vt:lpstr>Слайд 1</vt:lpstr>
      <vt:lpstr>"Фольклорная основа поэмы Н.А. Некрасова "Кому на Руси жить хорошо"  </vt:lpstr>
      <vt:lpstr>Цели урока: </vt:lpstr>
      <vt:lpstr>Слайд 4</vt:lpstr>
      <vt:lpstr>Слайд 5</vt:lpstr>
      <vt:lpstr>Слайд 6</vt:lpstr>
      <vt:lpstr>Слайд 7</vt:lpstr>
      <vt:lpstr>Слайд 8</vt:lpstr>
      <vt:lpstr>Магическое число</vt:lpstr>
      <vt:lpstr>Слайд 10</vt:lpstr>
      <vt:lpstr>Слайд 11</vt:lpstr>
      <vt:lpstr>«СКАЗКА»</vt:lpstr>
      <vt:lpstr>Элементы русских народных сказок. </vt:lpstr>
      <vt:lpstr>Слайд 14</vt:lpstr>
      <vt:lpstr>«ПЕСНЯ»</vt:lpstr>
      <vt:lpstr>БЫТОВЫЕ  ПЕСНИ</vt:lpstr>
      <vt:lpstr>ОБРЯДОВЫЕ  ПЕСНИ</vt:lpstr>
      <vt:lpstr>ПОХОРОННЫЕ  ПРИЧИТАНИЯ</vt:lpstr>
      <vt:lpstr>БАРЩИННАЯ  ПЕСНЯ</vt:lpstr>
      <vt:lpstr>РЕКРУТСКАЯ  ПЕСНЯ</vt:lpstr>
      <vt:lpstr>Олонецкая вопленица Ирина Федосова </vt:lpstr>
      <vt:lpstr>БЫЛИНЫ, ЛЕГЕНДЫ</vt:lpstr>
      <vt:lpstr>Савелий - богатырь святорусский</vt:lpstr>
      <vt:lpstr>Слайд 24</vt:lpstr>
      <vt:lpstr>Памятник царю Михаилу Федоровичу и крестьянину Ивану Сусанину </vt:lpstr>
      <vt:lpstr>МАЛЫЕ ЖАНРЫ ФОЛЬКЛОРА</vt:lpstr>
      <vt:lpstr>ПРИМЕТЫ</vt:lpstr>
      <vt:lpstr>ЗАГАДКИ, ПОСЛОВИЦЫ</vt:lpstr>
      <vt:lpstr>Особенности языка и стиха поэмы 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Слайд 52</vt:lpstr>
      <vt:lpstr>Слайд 53</vt:lpstr>
      <vt:lpstr>Слайд 54</vt:lpstr>
      <vt:lpstr>Слайд 55</vt:lpstr>
      <vt:lpstr>Слайд 56</vt:lpstr>
      <vt:lpstr>Слайд 57</vt:lpstr>
      <vt:lpstr>Слайд 58</vt:lpstr>
      <vt:lpstr>Слайд 59</vt:lpstr>
      <vt:lpstr>Слайд 60</vt:lpstr>
      <vt:lpstr>Домашнее задание.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revaz</cp:lastModifiedBy>
  <cp:revision>17</cp:revision>
  <cp:lastPrinted>1601-01-01T00:00:00Z</cp:lastPrinted>
  <dcterms:created xsi:type="dcterms:W3CDTF">1601-01-01T00:00:00Z</dcterms:created>
  <dcterms:modified xsi:type="dcterms:W3CDTF">2013-05-08T22:56:00Z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