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307" r:id="rId2"/>
    <p:sldId id="258" r:id="rId3"/>
    <p:sldId id="259" r:id="rId4"/>
    <p:sldId id="260" r:id="rId5"/>
    <p:sldId id="257" r:id="rId6"/>
    <p:sldId id="281" r:id="rId7"/>
    <p:sldId id="262" r:id="rId8"/>
    <p:sldId id="302" r:id="rId9"/>
    <p:sldId id="308" r:id="rId10"/>
    <p:sldId id="265" r:id="rId11"/>
    <p:sldId id="271" r:id="rId12"/>
    <p:sldId id="263" r:id="rId13"/>
    <p:sldId id="268" r:id="rId14"/>
    <p:sldId id="269" r:id="rId15"/>
    <p:sldId id="270" r:id="rId16"/>
    <p:sldId id="309" r:id="rId17"/>
    <p:sldId id="272" r:id="rId18"/>
    <p:sldId id="273" r:id="rId19"/>
    <p:sldId id="304" r:id="rId20"/>
    <p:sldId id="274" r:id="rId21"/>
    <p:sldId id="275" r:id="rId22"/>
    <p:sldId id="291" r:id="rId23"/>
    <p:sldId id="276" r:id="rId24"/>
    <p:sldId id="278" r:id="rId25"/>
    <p:sldId id="300" r:id="rId26"/>
    <p:sldId id="299" r:id="rId27"/>
    <p:sldId id="311" r:id="rId28"/>
    <p:sldId id="315" r:id="rId29"/>
    <p:sldId id="312" r:id="rId30"/>
    <p:sldId id="316" r:id="rId31"/>
    <p:sldId id="317" r:id="rId32"/>
    <p:sldId id="313" r:id="rId33"/>
    <p:sldId id="314" r:id="rId34"/>
    <p:sldId id="301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3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99" autoAdjust="0"/>
    <p:restoredTop sz="94660"/>
  </p:normalViewPr>
  <p:slideViewPr>
    <p:cSldViewPr>
      <p:cViewPr varScale="1">
        <p:scale>
          <a:sx n="69" d="100"/>
          <a:sy n="69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slide" Target="../slides/slide30.xml"/><Relationship Id="rId1" Type="http://schemas.openxmlformats.org/officeDocument/2006/relationships/slide" Target="../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BA9024-E096-495B-B118-EDE07C24D8EA}" type="doc">
      <dgm:prSet loTypeId="urn:microsoft.com/office/officeart/2005/8/layout/cycle7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75A199-4B9A-4BBB-B558-C614AAE86425}">
      <dgm:prSet phldrT="[Текст]"/>
      <dgm:spPr/>
      <dgm:t>
        <a:bodyPr/>
        <a:lstStyle/>
        <a:p>
          <a:r>
            <a:rPr lang="ru-RU" dirty="0" smtClean="0"/>
            <a:t>АТМОСФЕРА</a:t>
          </a:r>
          <a:endParaRPr lang="ru-RU" dirty="0"/>
        </a:p>
      </dgm:t>
    </dgm:pt>
    <dgm:pt modelId="{566E504C-FDAE-4A16-961A-B9839B180D96}" type="parTrans" cxnId="{57FC7D1D-E89A-4F7A-9B7F-41C7D646017E}">
      <dgm:prSet/>
      <dgm:spPr/>
      <dgm:t>
        <a:bodyPr/>
        <a:lstStyle/>
        <a:p>
          <a:endParaRPr lang="ru-RU"/>
        </a:p>
      </dgm:t>
    </dgm:pt>
    <dgm:pt modelId="{0E25C434-E4F2-4119-8EDB-E0B7B2CDD1EA}" type="sibTrans" cxnId="{57FC7D1D-E89A-4F7A-9B7F-41C7D646017E}">
      <dgm:prSet/>
      <dgm:spPr/>
      <dgm:t>
        <a:bodyPr/>
        <a:lstStyle/>
        <a:p>
          <a:endParaRPr lang="ru-RU"/>
        </a:p>
      </dgm:t>
    </dgm:pt>
    <dgm:pt modelId="{C0D958E3-F811-4150-B2DE-7249480964D3}">
      <dgm:prSet phldrT="[Текст]"/>
      <dgm:spPr/>
      <dgm:t>
        <a:bodyPr/>
        <a:lstStyle/>
        <a:p>
          <a:r>
            <a:rPr lang="el-GR" dirty="0" smtClean="0"/>
            <a:t>ἀτμός </a:t>
          </a:r>
          <a:r>
            <a:rPr lang="ru-RU" b="1" i="1" dirty="0" smtClean="0">
              <a:latin typeface="Cambria" pitchFamily="18" charset="0"/>
            </a:rPr>
            <a:t>– пар</a:t>
          </a:r>
          <a:endParaRPr lang="ru-RU" dirty="0"/>
        </a:p>
      </dgm:t>
    </dgm:pt>
    <dgm:pt modelId="{3A545CFA-6FBC-4D68-889D-A32EA8F6CDE2}" type="parTrans" cxnId="{D7F5962F-A9AF-4F33-BD48-A4B13306D9DC}">
      <dgm:prSet/>
      <dgm:spPr/>
      <dgm:t>
        <a:bodyPr/>
        <a:lstStyle/>
        <a:p>
          <a:endParaRPr lang="ru-RU"/>
        </a:p>
      </dgm:t>
    </dgm:pt>
    <dgm:pt modelId="{9BD916BE-91A1-437E-A737-A11F5C3E0DDD}" type="sibTrans" cxnId="{D7F5962F-A9AF-4F33-BD48-A4B13306D9DC}">
      <dgm:prSet/>
      <dgm:spPr/>
      <dgm:t>
        <a:bodyPr/>
        <a:lstStyle/>
        <a:p>
          <a:endParaRPr lang="ru-RU"/>
        </a:p>
      </dgm:t>
    </dgm:pt>
    <dgm:pt modelId="{48829887-68A0-4625-A0C7-044E5428059F}">
      <dgm:prSet phldrT="[Текст]"/>
      <dgm:spPr/>
      <dgm:t>
        <a:bodyPr/>
        <a:lstStyle/>
        <a:p>
          <a:r>
            <a:rPr lang="el-GR" dirty="0" smtClean="0"/>
            <a:t>σφαῖρα </a:t>
          </a:r>
          <a:r>
            <a:rPr lang="ru-RU" b="1" i="1" dirty="0" smtClean="0">
              <a:latin typeface="Cambria" pitchFamily="18" charset="0"/>
            </a:rPr>
            <a:t>- шар</a:t>
          </a:r>
          <a:endParaRPr lang="ru-RU" dirty="0"/>
        </a:p>
      </dgm:t>
    </dgm:pt>
    <dgm:pt modelId="{A437EBBF-C318-4130-A0F9-911113A234B3}" type="parTrans" cxnId="{C609452B-E493-4365-B801-7D37E1993A74}">
      <dgm:prSet/>
      <dgm:spPr/>
      <dgm:t>
        <a:bodyPr/>
        <a:lstStyle/>
        <a:p>
          <a:endParaRPr lang="ru-RU"/>
        </a:p>
      </dgm:t>
    </dgm:pt>
    <dgm:pt modelId="{5EC08B15-6714-4F64-9BFD-3EE990E703E2}" type="sibTrans" cxnId="{C609452B-E493-4365-B801-7D37E1993A74}">
      <dgm:prSet/>
      <dgm:spPr/>
      <dgm:t>
        <a:bodyPr/>
        <a:lstStyle/>
        <a:p>
          <a:endParaRPr lang="ru-RU"/>
        </a:p>
      </dgm:t>
    </dgm:pt>
    <dgm:pt modelId="{87367213-0064-4D87-A6D8-561973685CC3}" type="pres">
      <dgm:prSet presAssocID="{8FBA9024-E096-495B-B118-EDE07C24D8E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29753F-D9A1-4B22-BC4B-903042E1A584}" type="pres">
      <dgm:prSet presAssocID="{4975A199-4B9A-4BBB-B558-C614AAE86425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32A46B-9398-4FD3-A3DA-FF4C7B09136A}" type="pres">
      <dgm:prSet presAssocID="{0E25C434-E4F2-4119-8EDB-E0B7B2CDD1EA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F5E515B-9D7C-4AFA-950F-2C7C5EA53F90}" type="pres">
      <dgm:prSet presAssocID="{0E25C434-E4F2-4119-8EDB-E0B7B2CDD1EA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AFE1650-1719-43BD-8664-DAFD6D6D70C4}" type="pres">
      <dgm:prSet presAssocID="{C0D958E3-F811-4150-B2DE-7249480964D3}" presName="node" presStyleLbl="node1" presStyleIdx="1" presStyleCnt="3" custRadScaleRad="102038" custRadScaleInc="207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940088-6A68-4DDB-9C4C-B3DF02483698}" type="pres">
      <dgm:prSet presAssocID="{9BD916BE-91A1-437E-A737-A11F5C3E0DDD}" presName="sibTrans" presStyleLbl="sibTrans2D1" presStyleIdx="1" presStyleCnt="3" custLinFactNeighborX="1870" custLinFactNeighborY="23116"/>
      <dgm:spPr/>
      <dgm:t>
        <a:bodyPr/>
        <a:lstStyle/>
        <a:p>
          <a:endParaRPr lang="ru-RU"/>
        </a:p>
      </dgm:t>
    </dgm:pt>
    <dgm:pt modelId="{C527D406-2157-42E3-AA78-E366DD7F937D}" type="pres">
      <dgm:prSet presAssocID="{9BD916BE-91A1-437E-A737-A11F5C3E0DD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D365E01-7D6D-497A-B368-438B485C6BE3}" type="pres">
      <dgm:prSet presAssocID="{48829887-68A0-4625-A0C7-044E5428059F}" presName="node" presStyleLbl="node1" presStyleIdx="2" presStyleCnt="3" custRadScaleRad="103885" custRadScaleInc="-208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C9A135-029F-444C-AFFD-9F6ED5B6127C}" type="pres">
      <dgm:prSet presAssocID="{5EC08B15-6714-4F64-9BFD-3EE990E703E2}" presName="sibTrans" presStyleLbl="sibTrans2D1" presStyleIdx="2" presStyleCnt="3"/>
      <dgm:spPr/>
      <dgm:t>
        <a:bodyPr/>
        <a:lstStyle/>
        <a:p>
          <a:endParaRPr lang="ru-RU"/>
        </a:p>
      </dgm:t>
    </dgm:pt>
    <dgm:pt modelId="{20A8571F-ED81-4A9C-BB7E-F3D187F82CF7}" type="pres">
      <dgm:prSet presAssocID="{5EC08B15-6714-4F64-9BFD-3EE990E703E2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F07FE598-D158-46EC-A8F5-F138494353A8}" type="presOf" srcId="{0E25C434-E4F2-4119-8EDB-E0B7B2CDD1EA}" destId="{0F5E515B-9D7C-4AFA-950F-2C7C5EA53F90}" srcOrd="1" destOrd="0" presId="urn:microsoft.com/office/officeart/2005/8/layout/cycle7"/>
    <dgm:cxn modelId="{61FCB631-CEBB-47CF-8522-63C8CC61571C}" type="presOf" srcId="{5EC08B15-6714-4F64-9BFD-3EE990E703E2}" destId="{20A8571F-ED81-4A9C-BB7E-F3D187F82CF7}" srcOrd="1" destOrd="0" presId="urn:microsoft.com/office/officeart/2005/8/layout/cycle7"/>
    <dgm:cxn modelId="{57FC7D1D-E89A-4F7A-9B7F-41C7D646017E}" srcId="{8FBA9024-E096-495B-B118-EDE07C24D8EA}" destId="{4975A199-4B9A-4BBB-B558-C614AAE86425}" srcOrd="0" destOrd="0" parTransId="{566E504C-FDAE-4A16-961A-B9839B180D96}" sibTransId="{0E25C434-E4F2-4119-8EDB-E0B7B2CDD1EA}"/>
    <dgm:cxn modelId="{4654059E-8662-408B-8A8E-D5B8EE074624}" type="presOf" srcId="{9BD916BE-91A1-437E-A737-A11F5C3E0DDD}" destId="{88940088-6A68-4DDB-9C4C-B3DF02483698}" srcOrd="0" destOrd="0" presId="urn:microsoft.com/office/officeart/2005/8/layout/cycle7"/>
    <dgm:cxn modelId="{16971697-D9D1-4C4F-9D2E-52C7F03EB500}" type="presOf" srcId="{9BD916BE-91A1-437E-A737-A11F5C3E0DDD}" destId="{C527D406-2157-42E3-AA78-E366DD7F937D}" srcOrd="1" destOrd="0" presId="urn:microsoft.com/office/officeart/2005/8/layout/cycle7"/>
    <dgm:cxn modelId="{053624D9-D53C-40E2-A12A-F4D1A2A50149}" type="presOf" srcId="{4975A199-4B9A-4BBB-B558-C614AAE86425}" destId="{2729753F-D9A1-4B22-BC4B-903042E1A584}" srcOrd="0" destOrd="0" presId="urn:microsoft.com/office/officeart/2005/8/layout/cycle7"/>
    <dgm:cxn modelId="{BDC37A38-30DD-4DCF-96B2-E386B3AC467D}" type="presOf" srcId="{5EC08B15-6714-4F64-9BFD-3EE990E703E2}" destId="{9BC9A135-029F-444C-AFFD-9F6ED5B6127C}" srcOrd="0" destOrd="0" presId="urn:microsoft.com/office/officeart/2005/8/layout/cycle7"/>
    <dgm:cxn modelId="{E03A1930-5A17-4359-9F25-E9B7C77B40C2}" type="presOf" srcId="{C0D958E3-F811-4150-B2DE-7249480964D3}" destId="{4AFE1650-1719-43BD-8664-DAFD6D6D70C4}" srcOrd="0" destOrd="0" presId="urn:microsoft.com/office/officeart/2005/8/layout/cycle7"/>
    <dgm:cxn modelId="{2D76FB4C-8F88-4F63-821B-62FCFED8C07F}" type="presOf" srcId="{8FBA9024-E096-495B-B118-EDE07C24D8EA}" destId="{87367213-0064-4D87-A6D8-561973685CC3}" srcOrd="0" destOrd="0" presId="urn:microsoft.com/office/officeart/2005/8/layout/cycle7"/>
    <dgm:cxn modelId="{9454F6D5-8409-485B-BBD6-1102D5765BB0}" type="presOf" srcId="{0E25C434-E4F2-4119-8EDB-E0B7B2CDD1EA}" destId="{D632A46B-9398-4FD3-A3DA-FF4C7B09136A}" srcOrd="0" destOrd="0" presId="urn:microsoft.com/office/officeart/2005/8/layout/cycle7"/>
    <dgm:cxn modelId="{C609452B-E493-4365-B801-7D37E1993A74}" srcId="{8FBA9024-E096-495B-B118-EDE07C24D8EA}" destId="{48829887-68A0-4625-A0C7-044E5428059F}" srcOrd="2" destOrd="0" parTransId="{A437EBBF-C318-4130-A0F9-911113A234B3}" sibTransId="{5EC08B15-6714-4F64-9BFD-3EE990E703E2}"/>
    <dgm:cxn modelId="{B5948ADE-DE0E-43E0-BDA4-FA4E6DF5C50A}" type="presOf" srcId="{48829887-68A0-4625-A0C7-044E5428059F}" destId="{FD365E01-7D6D-497A-B368-438B485C6BE3}" srcOrd="0" destOrd="0" presId="urn:microsoft.com/office/officeart/2005/8/layout/cycle7"/>
    <dgm:cxn modelId="{D7F5962F-A9AF-4F33-BD48-A4B13306D9DC}" srcId="{8FBA9024-E096-495B-B118-EDE07C24D8EA}" destId="{C0D958E3-F811-4150-B2DE-7249480964D3}" srcOrd="1" destOrd="0" parTransId="{3A545CFA-6FBC-4D68-889D-A32EA8F6CDE2}" sibTransId="{9BD916BE-91A1-437E-A737-A11F5C3E0DDD}"/>
    <dgm:cxn modelId="{D97157A6-CDB6-4751-8A9C-3FF945344E4A}" type="presParOf" srcId="{87367213-0064-4D87-A6D8-561973685CC3}" destId="{2729753F-D9A1-4B22-BC4B-903042E1A584}" srcOrd="0" destOrd="0" presId="urn:microsoft.com/office/officeart/2005/8/layout/cycle7"/>
    <dgm:cxn modelId="{D0442A10-F82F-42A9-BB28-36D8E51AF1F5}" type="presParOf" srcId="{87367213-0064-4D87-A6D8-561973685CC3}" destId="{D632A46B-9398-4FD3-A3DA-FF4C7B09136A}" srcOrd="1" destOrd="0" presId="urn:microsoft.com/office/officeart/2005/8/layout/cycle7"/>
    <dgm:cxn modelId="{60818197-BAF9-48CB-9FA7-F7114AB1001C}" type="presParOf" srcId="{D632A46B-9398-4FD3-A3DA-FF4C7B09136A}" destId="{0F5E515B-9D7C-4AFA-950F-2C7C5EA53F90}" srcOrd="0" destOrd="0" presId="urn:microsoft.com/office/officeart/2005/8/layout/cycle7"/>
    <dgm:cxn modelId="{455DC45F-4CA7-468A-AA36-7DAA751206E6}" type="presParOf" srcId="{87367213-0064-4D87-A6D8-561973685CC3}" destId="{4AFE1650-1719-43BD-8664-DAFD6D6D70C4}" srcOrd="2" destOrd="0" presId="urn:microsoft.com/office/officeart/2005/8/layout/cycle7"/>
    <dgm:cxn modelId="{2F302730-D0E1-4B6A-992B-CA082B31463C}" type="presParOf" srcId="{87367213-0064-4D87-A6D8-561973685CC3}" destId="{88940088-6A68-4DDB-9C4C-B3DF02483698}" srcOrd="3" destOrd="0" presId="urn:microsoft.com/office/officeart/2005/8/layout/cycle7"/>
    <dgm:cxn modelId="{EF83DAEA-AF2A-407A-B7CD-42205465FE57}" type="presParOf" srcId="{88940088-6A68-4DDB-9C4C-B3DF02483698}" destId="{C527D406-2157-42E3-AA78-E366DD7F937D}" srcOrd="0" destOrd="0" presId="urn:microsoft.com/office/officeart/2005/8/layout/cycle7"/>
    <dgm:cxn modelId="{DD3559E1-2711-4C40-9B9B-97F019A8409D}" type="presParOf" srcId="{87367213-0064-4D87-A6D8-561973685CC3}" destId="{FD365E01-7D6D-497A-B368-438B485C6BE3}" srcOrd="4" destOrd="0" presId="urn:microsoft.com/office/officeart/2005/8/layout/cycle7"/>
    <dgm:cxn modelId="{BC082843-05F3-472B-AB71-E040F4FE702F}" type="presParOf" srcId="{87367213-0064-4D87-A6D8-561973685CC3}" destId="{9BC9A135-029F-444C-AFFD-9F6ED5B6127C}" srcOrd="5" destOrd="0" presId="urn:microsoft.com/office/officeart/2005/8/layout/cycle7"/>
    <dgm:cxn modelId="{822B08CD-7F03-453E-A70D-185BCD1125E0}" type="presParOf" srcId="{9BC9A135-029F-444C-AFFD-9F6ED5B6127C}" destId="{20A8571F-ED81-4A9C-BB7E-F3D187F82CF7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8E86F8-73C7-447F-83DC-BCF1F0225360}" type="doc">
      <dgm:prSet loTypeId="urn:microsoft.com/office/officeart/2005/8/layout/process1" loCatId="process" qsTypeId="urn:microsoft.com/office/officeart/2005/8/quickstyle/3d9" qsCatId="3D" csTypeId="urn:microsoft.com/office/officeart/2005/8/colors/accent3_2" csCatId="accent3" phldr="1"/>
      <dgm:spPr/>
    </dgm:pt>
    <dgm:pt modelId="{2C7D86CD-F01C-466A-8D99-8EEDCA0F89D3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№1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50193539-FE81-459E-965E-9CA0B754E627}" type="parTrans" cxnId="{A7FF4FDF-AF58-404F-953B-5439BE45722F}">
      <dgm:prSet/>
      <dgm:spPr/>
      <dgm:t>
        <a:bodyPr/>
        <a:lstStyle/>
        <a:p>
          <a:endParaRPr lang="ru-RU"/>
        </a:p>
      </dgm:t>
    </dgm:pt>
    <dgm:pt modelId="{EBEEF15E-5ADE-41BC-9D59-853CFAF2B8D5}" type="sibTrans" cxnId="{A7FF4FDF-AF58-404F-953B-5439BE45722F}">
      <dgm:prSet/>
      <dgm:spPr/>
      <dgm:t>
        <a:bodyPr/>
        <a:lstStyle/>
        <a:p>
          <a:endParaRPr lang="ru-RU"/>
        </a:p>
      </dgm:t>
    </dgm:pt>
    <dgm:pt modelId="{F85C9BA8-A249-405D-92D6-F7BCDB17C63A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№2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D1256EAA-8B8F-4565-B887-2D8F7D1C419F}" type="parTrans" cxnId="{5625242A-6EE5-4C4F-BBBA-65D05A10E583}">
      <dgm:prSet/>
      <dgm:spPr/>
      <dgm:t>
        <a:bodyPr/>
        <a:lstStyle/>
        <a:p>
          <a:endParaRPr lang="ru-RU"/>
        </a:p>
      </dgm:t>
    </dgm:pt>
    <dgm:pt modelId="{66709794-35E3-4600-B63C-06D0AF1BC37C}" type="sibTrans" cxnId="{5625242A-6EE5-4C4F-BBBA-65D05A10E583}">
      <dgm:prSet/>
      <dgm:spPr/>
      <dgm:t>
        <a:bodyPr/>
        <a:lstStyle/>
        <a:p>
          <a:endParaRPr lang="ru-RU"/>
        </a:p>
      </dgm:t>
    </dgm:pt>
    <dgm:pt modelId="{11DD7893-79A9-4B1E-AAB2-B1ACAED46E0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№3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2AD9A53D-FF50-4CBC-A5F0-7077F106BA16}" type="parTrans" cxnId="{E3E1EA79-36DE-461F-9BE3-7E4A5FC0270B}">
      <dgm:prSet/>
      <dgm:spPr/>
      <dgm:t>
        <a:bodyPr/>
        <a:lstStyle/>
        <a:p>
          <a:endParaRPr lang="ru-RU"/>
        </a:p>
      </dgm:t>
    </dgm:pt>
    <dgm:pt modelId="{6CC701E3-F51E-4B1C-9E9D-D98E0CB5A4F8}" type="sibTrans" cxnId="{E3E1EA79-36DE-461F-9BE3-7E4A5FC0270B}">
      <dgm:prSet/>
      <dgm:spPr/>
      <dgm:t>
        <a:bodyPr/>
        <a:lstStyle/>
        <a:p>
          <a:endParaRPr lang="ru-RU"/>
        </a:p>
      </dgm:t>
    </dgm:pt>
    <dgm:pt modelId="{384CB810-DAF6-42E7-B1B3-1EED3A90F6CB}">
      <dgm:prSet phldrT="[Текст]"/>
      <dgm:spPr>
        <a:solidFill>
          <a:srgbClr val="FFFF00"/>
        </a:solidFill>
      </dgm:spPr>
      <dgm:t>
        <a:bodyPr/>
        <a:lstStyle/>
        <a:p>
          <a:r>
            <a:rPr lang="ru-RU" dirty="0" smtClean="0"/>
            <a:t>№4</a:t>
          </a:r>
          <a:endParaRPr lang="ru-RU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525068BC-ECA3-4CBE-87EB-3D4DA74097D9}" type="parTrans" cxnId="{4965B538-96C0-4AF4-A119-2A357B7E948F}">
      <dgm:prSet/>
      <dgm:spPr/>
      <dgm:t>
        <a:bodyPr/>
        <a:lstStyle/>
        <a:p>
          <a:endParaRPr lang="ru-RU"/>
        </a:p>
      </dgm:t>
    </dgm:pt>
    <dgm:pt modelId="{1F3ECEA6-C385-4B07-8127-186505F8EB54}" type="sibTrans" cxnId="{4965B538-96C0-4AF4-A119-2A357B7E948F}">
      <dgm:prSet/>
      <dgm:spPr/>
      <dgm:t>
        <a:bodyPr/>
        <a:lstStyle/>
        <a:p>
          <a:endParaRPr lang="ru-RU"/>
        </a:p>
      </dgm:t>
    </dgm:pt>
    <dgm:pt modelId="{28456128-FF2E-41C6-864E-CBA72B4436CB}" type="pres">
      <dgm:prSet presAssocID="{018E86F8-73C7-447F-83DC-BCF1F0225360}" presName="Name0" presStyleCnt="0">
        <dgm:presLayoutVars>
          <dgm:dir/>
          <dgm:resizeHandles val="exact"/>
        </dgm:presLayoutVars>
      </dgm:prSet>
      <dgm:spPr/>
    </dgm:pt>
    <dgm:pt modelId="{93FB34B2-261A-4D62-947C-3A6B1024ABC3}" type="pres">
      <dgm:prSet presAssocID="{2C7D86CD-F01C-466A-8D99-8EEDCA0F89D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C7DF4D-3AE6-4D30-85F2-EAE9F61571D1}" type="pres">
      <dgm:prSet presAssocID="{EBEEF15E-5ADE-41BC-9D59-853CFAF2B8D5}" presName="sibTrans" presStyleLbl="sibTrans2D1" presStyleIdx="0" presStyleCnt="3"/>
      <dgm:spPr/>
      <dgm:t>
        <a:bodyPr/>
        <a:lstStyle/>
        <a:p>
          <a:endParaRPr lang="ru-RU"/>
        </a:p>
      </dgm:t>
    </dgm:pt>
    <dgm:pt modelId="{6A7E1AB2-2B3B-44AF-95DB-CF7C2A144E02}" type="pres">
      <dgm:prSet presAssocID="{EBEEF15E-5ADE-41BC-9D59-853CFAF2B8D5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74B9C34-FE46-47D4-AB61-4F760733E130}" type="pres">
      <dgm:prSet presAssocID="{F85C9BA8-A249-405D-92D6-F7BCDB17C63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73E881-66C7-4C42-A552-10A5C81B84BC}" type="pres">
      <dgm:prSet presAssocID="{66709794-35E3-4600-B63C-06D0AF1BC37C}" presName="sibTrans" presStyleLbl="sibTrans2D1" presStyleIdx="1" presStyleCnt="3"/>
      <dgm:spPr/>
      <dgm:t>
        <a:bodyPr/>
        <a:lstStyle/>
        <a:p>
          <a:endParaRPr lang="ru-RU"/>
        </a:p>
      </dgm:t>
    </dgm:pt>
    <dgm:pt modelId="{62B8FF34-E237-4E03-9B10-F5852E6CAF57}" type="pres">
      <dgm:prSet presAssocID="{66709794-35E3-4600-B63C-06D0AF1BC37C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2F9C52DD-0E4D-469E-941B-3D3655C01F3A}" type="pres">
      <dgm:prSet presAssocID="{11DD7893-79A9-4B1E-AAB2-B1ACAED46E0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48F86C-AEF7-4981-A74A-28D5316EC901}" type="pres">
      <dgm:prSet presAssocID="{6CC701E3-F51E-4B1C-9E9D-D98E0CB5A4F8}" presName="sibTrans" presStyleLbl="sibTrans2D1" presStyleIdx="2" presStyleCnt="3"/>
      <dgm:spPr/>
      <dgm:t>
        <a:bodyPr/>
        <a:lstStyle/>
        <a:p>
          <a:endParaRPr lang="ru-RU"/>
        </a:p>
      </dgm:t>
    </dgm:pt>
    <dgm:pt modelId="{E7FA65E7-E422-4692-ACCC-B19276F5510F}" type="pres">
      <dgm:prSet presAssocID="{6CC701E3-F51E-4B1C-9E9D-D98E0CB5A4F8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42F758EA-EB64-44EE-AB2A-F44CA2B3CE62}" type="pres">
      <dgm:prSet presAssocID="{384CB810-DAF6-42E7-B1B3-1EED3A90F6C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A52CEE-1A78-4439-9257-7A89BD7CEA19}" type="presOf" srcId="{384CB810-DAF6-42E7-B1B3-1EED3A90F6CB}" destId="{42F758EA-EB64-44EE-AB2A-F44CA2B3CE62}" srcOrd="0" destOrd="0" presId="urn:microsoft.com/office/officeart/2005/8/layout/process1"/>
    <dgm:cxn modelId="{DC37AED7-7FE3-427B-B2FD-6B969D34E293}" type="presOf" srcId="{018E86F8-73C7-447F-83DC-BCF1F0225360}" destId="{28456128-FF2E-41C6-864E-CBA72B4436CB}" srcOrd="0" destOrd="0" presId="urn:microsoft.com/office/officeart/2005/8/layout/process1"/>
    <dgm:cxn modelId="{A7FF4FDF-AF58-404F-953B-5439BE45722F}" srcId="{018E86F8-73C7-447F-83DC-BCF1F0225360}" destId="{2C7D86CD-F01C-466A-8D99-8EEDCA0F89D3}" srcOrd="0" destOrd="0" parTransId="{50193539-FE81-459E-965E-9CA0B754E627}" sibTransId="{EBEEF15E-5ADE-41BC-9D59-853CFAF2B8D5}"/>
    <dgm:cxn modelId="{FC8220BF-5FF6-4B17-927A-71172DBCA572}" type="presOf" srcId="{EBEEF15E-5ADE-41BC-9D59-853CFAF2B8D5}" destId="{6A7E1AB2-2B3B-44AF-95DB-CF7C2A144E02}" srcOrd="1" destOrd="0" presId="urn:microsoft.com/office/officeart/2005/8/layout/process1"/>
    <dgm:cxn modelId="{241E48EA-8D80-4E25-BDD1-E9D9FA1DC69C}" type="presOf" srcId="{6CC701E3-F51E-4B1C-9E9D-D98E0CB5A4F8}" destId="{E7FA65E7-E422-4692-ACCC-B19276F5510F}" srcOrd="1" destOrd="0" presId="urn:microsoft.com/office/officeart/2005/8/layout/process1"/>
    <dgm:cxn modelId="{081166D7-FBF9-40C1-9B90-968D1EC1A468}" type="presOf" srcId="{66709794-35E3-4600-B63C-06D0AF1BC37C}" destId="{62B8FF34-E237-4E03-9B10-F5852E6CAF57}" srcOrd="1" destOrd="0" presId="urn:microsoft.com/office/officeart/2005/8/layout/process1"/>
    <dgm:cxn modelId="{4B78E650-6EC0-4274-B0ED-CE9D7FD46759}" type="presOf" srcId="{F85C9BA8-A249-405D-92D6-F7BCDB17C63A}" destId="{A74B9C34-FE46-47D4-AB61-4F760733E130}" srcOrd="0" destOrd="0" presId="urn:microsoft.com/office/officeart/2005/8/layout/process1"/>
    <dgm:cxn modelId="{DF36A038-0BF9-4BA2-9A7E-EB7D0DB4E588}" type="presOf" srcId="{2C7D86CD-F01C-466A-8D99-8EEDCA0F89D3}" destId="{93FB34B2-261A-4D62-947C-3A6B1024ABC3}" srcOrd="0" destOrd="0" presId="urn:microsoft.com/office/officeart/2005/8/layout/process1"/>
    <dgm:cxn modelId="{33E9AE97-0BB0-4933-9F48-BDC975BCD634}" type="presOf" srcId="{EBEEF15E-5ADE-41BC-9D59-853CFAF2B8D5}" destId="{8EC7DF4D-3AE6-4D30-85F2-EAE9F61571D1}" srcOrd="0" destOrd="0" presId="urn:microsoft.com/office/officeart/2005/8/layout/process1"/>
    <dgm:cxn modelId="{E3E1EA79-36DE-461F-9BE3-7E4A5FC0270B}" srcId="{018E86F8-73C7-447F-83DC-BCF1F0225360}" destId="{11DD7893-79A9-4B1E-AAB2-B1ACAED46E0B}" srcOrd="2" destOrd="0" parTransId="{2AD9A53D-FF50-4CBC-A5F0-7077F106BA16}" sibTransId="{6CC701E3-F51E-4B1C-9E9D-D98E0CB5A4F8}"/>
    <dgm:cxn modelId="{4965B538-96C0-4AF4-A119-2A357B7E948F}" srcId="{018E86F8-73C7-447F-83DC-BCF1F0225360}" destId="{384CB810-DAF6-42E7-B1B3-1EED3A90F6CB}" srcOrd="3" destOrd="0" parTransId="{525068BC-ECA3-4CBE-87EB-3D4DA74097D9}" sibTransId="{1F3ECEA6-C385-4B07-8127-186505F8EB54}"/>
    <dgm:cxn modelId="{5625242A-6EE5-4C4F-BBBA-65D05A10E583}" srcId="{018E86F8-73C7-447F-83DC-BCF1F0225360}" destId="{F85C9BA8-A249-405D-92D6-F7BCDB17C63A}" srcOrd="1" destOrd="0" parTransId="{D1256EAA-8B8F-4565-B887-2D8F7D1C419F}" sibTransId="{66709794-35E3-4600-B63C-06D0AF1BC37C}"/>
    <dgm:cxn modelId="{675CAAE2-76FB-495A-B5FB-25F22B910D12}" type="presOf" srcId="{66709794-35E3-4600-B63C-06D0AF1BC37C}" destId="{9E73E881-66C7-4C42-A552-10A5C81B84BC}" srcOrd="0" destOrd="0" presId="urn:microsoft.com/office/officeart/2005/8/layout/process1"/>
    <dgm:cxn modelId="{8AED52B4-1315-49E2-A986-5A864FCB27D6}" type="presOf" srcId="{11DD7893-79A9-4B1E-AAB2-B1ACAED46E0B}" destId="{2F9C52DD-0E4D-469E-941B-3D3655C01F3A}" srcOrd="0" destOrd="0" presId="urn:microsoft.com/office/officeart/2005/8/layout/process1"/>
    <dgm:cxn modelId="{04D2117D-382B-4784-B6B5-83AD80436EF4}" type="presOf" srcId="{6CC701E3-F51E-4B1C-9E9D-D98E0CB5A4F8}" destId="{4B48F86C-AEF7-4981-A74A-28D5316EC901}" srcOrd="0" destOrd="0" presId="urn:microsoft.com/office/officeart/2005/8/layout/process1"/>
    <dgm:cxn modelId="{10761685-F1B7-4A92-921F-686E4120F083}" type="presParOf" srcId="{28456128-FF2E-41C6-864E-CBA72B4436CB}" destId="{93FB34B2-261A-4D62-947C-3A6B1024ABC3}" srcOrd="0" destOrd="0" presId="urn:microsoft.com/office/officeart/2005/8/layout/process1"/>
    <dgm:cxn modelId="{87750A4E-7141-49BB-8F49-13AF6D5819BF}" type="presParOf" srcId="{28456128-FF2E-41C6-864E-CBA72B4436CB}" destId="{8EC7DF4D-3AE6-4D30-85F2-EAE9F61571D1}" srcOrd="1" destOrd="0" presId="urn:microsoft.com/office/officeart/2005/8/layout/process1"/>
    <dgm:cxn modelId="{550F4720-A658-4DBB-B54E-8CB110A7B8BA}" type="presParOf" srcId="{8EC7DF4D-3AE6-4D30-85F2-EAE9F61571D1}" destId="{6A7E1AB2-2B3B-44AF-95DB-CF7C2A144E02}" srcOrd="0" destOrd="0" presId="urn:microsoft.com/office/officeart/2005/8/layout/process1"/>
    <dgm:cxn modelId="{A7A814DB-8DCA-482C-9FD1-4B93AB23D128}" type="presParOf" srcId="{28456128-FF2E-41C6-864E-CBA72B4436CB}" destId="{A74B9C34-FE46-47D4-AB61-4F760733E130}" srcOrd="2" destOrd="0" presId="urn:microsoft.com/office/officeart/2005/8/layout/process1"/>
    <dgm:cxn modelId="{57CA563D-388B-47C9-B416-03BFCD7B7D8A}" type="presParOf" srcId="{28456128-FF2E-41C6-864E-CBA72B4436CB}" destId="{9E73E881-66C7-4C42-A552-10A5C81B84BC}" srcOrd="3" destOrd="0" presId="urn:microsoft.com/office/officeart/2005/8/layout/process1"/>
    <dgm:cxn modelId="{79200939-9B24-4A97-A327-E4AAA8A073C4}" type="presParOf" srcId="{9E73E881-66C7-4C42-A552-10A5C81B84BC}" destId="{62B8FF34-E237-4E03-9B10-F5852E6CAF57}" srcOrd="0" destOrd="0" presId="urn:microsoft.com/office/officeart/2005/8/layout/process1"/>
    <dgm:cxn modelId="{52A979C8-2929-426D-88A6-624FB0000E66}" type="presParOf" srcId="{28456128-FF2E-41C6-864E-CBA72B4436CB}" destId="{2F9C52DD-0E4D-469E-941B-3D3655C01F3A}" srcOrd="4" destOrd="0" presId="urn:microsoft.com/office/officeart/2005/8/layout/process1"/>
    <dgm:cxn modelId="{8DDF8DC2-0BF4-4BD6-A96C-741467127AC1}" type="presParOf" srcId="{28456128-FF2E-41C6-864E-CBA72B4436CB}" destId="{4B48F86C-AEF7-4981-A74A-28D5316EC901}" srcOrd="5" destOrd="0" presId="urn:microsoft.com/office/officeart/2005/8/layout/process1"/>
    <dgm:cxn modelId="{2B76F8BA-1C6D-4DB4-BD31-880EB396640F}" type="presParOf" srcId="{4B48F86C-AEF7-4981-A74A-28D5316EC901}" destId="{E7FA65E7-E422-4692-ACCC-B19276F5510F}" srcOrd="0" destOrd="0" presId="urn:microsoft.com/office/officeart/2005/8/layout/process1"/>
    <dgm:cxn modelId="{9C8FB341-2E10-4B7C-BA5D-A2014D5A45D7}" type="presParOf" srcId="{28456128-FF2E-41C6-864E-CBA72B4436CB}" destId="{42F758EA-EB64-44EE-AB2A-F44CA2B3CE62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29753F-D9A1-4B22-BC4B-903042E1A584}">
      <dsp:nvSpPr>
        <dsp:cNvPr id="0" name=""/>
        <dsp:cNvSpPr/>
      </dsp:nvSpPr>
      <dsp:spPr>
        <a:xfrm>
          <a:off x="1995785" y="1179"/>
          <a:ext cx="2104429" cy="1052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АТМОСФЕРА</a:t>
          </a:r>
          <a:endParaRPr lang="ru-RU" sz="2700" kern="1200" dirty="0"/>
        </a:p>
      </dsp:txBody>
      <dsp:txXfrm>
        <a:off x="2026603" y="31997"/>
        <a:ext cx="2042793" cy="990578"/>
      </dsp:txXfrm>
    </dsp:sp>
    <dsp:sp modelId="{D632A46B-9398-4FD3-A3DA-FF4C7B09136A}">
      <dsp:nvSpPr>
        <dsp:cNvPr id="0" name=""/>
        <dsp:cNvSpPr/>
      </dsp:nvSpPr>
      <dsp:spPr>
        <a:xfrm rot="7364875">
          <a:off x="1466118" y="1782714"/>
          <a:ext cx="1311992" cy="368275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1576600" y="1856369"/>
        <a:ext cx="1091027" cy="220965"/>
      </dsp:txXfrm>
    </dsp:sp>
    <dsp:sp modelId="{4AFE1650-1719-43BD-8664-DAFD6D6D70C4}">
      <dsp:nvSpPr>
        <dsp:cNvPr id="0" name=""/>
        <dsp:cNvSpPr/>
      </dsp:nvSpPr>
      <dsp:spPr>
        <a:xfrm>
          <a:off x="144014" y="2880309"/>
          <a:ext cx="2104429" cy="1052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700" kern="1200" dirty="0" smtClean="0"/>
            <a:t>ἀτμός </a:t>
          </a:r>
          <a:r>
            <a:rPr lang="ru-RU" sz="2700" b="1" i="1" kern="1200" dirty="0" smtClean="0">
              <a:latin typeface="Cambria" pitchFamily="18" charset="0"/>
            </a:rPr>
            <a:t>– пар</a:t>
          </a:r>
          <a:endParaRPr lang="ru-RU" sz="2700" kern="1200" dirty="0"/>
        </a:p>
      </dsp:txBody>
      <dsp:txXfrm>
        <a:off x="174832" y="2911127"/>
        <a:ext cx="2042793" cy="990578"/>
      </dsp:txXfrm>
    </dsp:sp>
    <dsp:sp modelId="{88940088-6A68-4DDB-9C4C-B3DF02483698}">
      <dsp:nvSpPr>
        <dsp:cNvPr id="0" name=""/>
        <dsp:cNvSpPr/>
      </dsp:nvSpPr>
      <dsp:spPr>
        <a:xfrm rot="13">
          <a:off x="2436977" y="3307417"/>
          <a:ext cx="1311992" cy="368275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>
        <a:off x="2547460" y="3381072"/>
        <a:ext cx="1091027" cy="220965"/>
      </dsp:txXfrm>
    </dsp:sp>
    <dsp:sp modelId="{FD365E01-7D6D-497A-B368-438B485C6BE3}">
      <dsp:nvSpPr>
        <dsp:cNvPr id="0" name=""/>
        <dsp:cNvSpPr/>
      </dsp:nvSpPr>
      <dsp:spPr>
        <a:xfrm>
          <a:off x="3888435" y="2880323"/>
          <a:ext cx="2104429" cy="105221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700" kern="1200" dirty="0" smtClean="0"/>
            <a:t>σφαῖρα </a:t>
          </a:r>
          <a:r>
            <a:rPr lang="ru-RU" sz="2700" b="1" i="1" kern="1200" dirty="0" smtClean="0">
              <a:latin typeface="Cambria" pitchFamily="18" charset="0"/>
            </a:rPr>
            <a:t>- шар</a:t>
          </a:r>
          <a:endParaRPr lang="ru-RU" sz="2700" kern="1200" dirty="0"/>
        </a:p>
      </dsp:txBody>
      <dsp:txXfrm>
        <a:off x="3919253" y="2911141"/>
        <a:ext cx="2042793" cy="990578"/>
      </dsp:txXfrm>
    </dsp:sp>
    <dsp:sp modelId="{9BC9A135-029F-444C-AFFD-9F6ED5B6127C}">
      <dsp:nvSpPr>
        <dsp:cNvPr id="0" name=""/>
        <dsp:cNvSpPr/>
      </dsp:nvSpPr>
      <dsp:spPr>
        <a:xfrm rot="14200828">
          <a:off x="3338328" y="1782721"/>
          <a:ext cx="1311992" cy="368275"/>
        </a:xfrm>
        <a:prstGeom prst="left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/>
        </a:p>
      </dsp:txBody>
      <dsp:txXfrm rot="10800000">
        <a:off x="3448810" y="1856376"/>
        <a:ext cx="1091027" cy="22096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FB34B2-261A-4D62-947C-3A6B1024ABC3}">
      <dsp:nvSpPr>
        <dsp:cNvPr id="0" name=""/>
        <dsp:cNvSpPr/>
      </dsp:nvSpPr>
      <dsp:spPr>
        <a:xfrm>
          <a:off x="3512" y="1987549"/>
          <a:ext cx="1535742" cy="921445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  <a:sp3d extrusionH="28000" prstMaterial="matte"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№1</a:t>
          </a:r>
          <a:endParaRPr lang="ru-RU" sz="4000" kern="1200" dirty="0"/>
        </a:p>
      </dsp:txBody>
      <dsp:txXfrm>
        <a:off x="30500" y="2014537"/>
        <a:ext cx="1481766" cy="867469"/>
      </dsp:txXfrm>
    </dsp:sp>
    <dsp:sp modelId="{8EC7DF4D-3AE6-4D30-85F2-EAE9F61571D1}">
      <dsp:nvSpPr>
        <dsp:cNvPr id="0" name=""/>
        <dsp:cNvSpPr/>
      </dsp:nvSpPr>
      <dsp:spPr>
        <a:xfrm>
          <a:off x="1692829" y="2257839"/>
          <a:ext cx="325577" cy="380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1692829" y="2334012"/>
        <a:ext cx="227904" cy="228518"/>
      </dsp:txXfrm>
    </dsp:sp>
    <dsp:sp modelId="{A74B9C34-FE46-47D4-AB61-4F760733E130}">
      <dsp:nvSpPr>
        <dsp:cNvPr id="0" name=""/>
        <dsp:cNvSpPr/>
      </dsp:nvSpPr>
      <dsp:spPr>
        <a:xfrm>
          <a:off x="2153552" y="1987549"/>
          <a:ext cx="1535742" cy="921445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  <a:sp3d extrusionH="28000" prstMaterial="matte"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№2</a:t>
          </a:r>
          <a:endParaRPr lang="ru-RU" sz="4000" kern="1200" dirty="0"/>
        </a:p>
      </dsp:txBody>
      <dsp:txXfrm>
        <a:off x="2180540" y="2014537"/>
        <a:ext cx="1481766" cy="867469"/>
      </dsp:txXfrm>
    </dsp:sp>
    <dsp:sp modelId="{9E73E881-66C7-4C42-A552-10A5C81B84BC}">
      <dsp:nvSpPr>
        <dsp:cNvPr id="0" name=""/>
        <dsp:cNvSpPr/>
      </dsp:nvSpPr>
      <dsp:spPr>
        <a:xfrm>
          <a:off x="3842869" y="2257839"/>
          <a:ext cx="325577" cy="380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3842869" y="2334012"/>
        <a:ext cx="227904" cy="228518"/>
      </dsp:txXfrm>
    </dsp:sp>
    <dsp:sp modelId="{2F9C52DD-0E4D-469E-941B-3D3655C01F3A}">
      <dsp:nvSpPr>
        <dsp:cNvPr id="0" name=""/>
        <dsp:cNvSpPr/>
      </dsp:nvSpPr>
      <dsp:spPr>
        <a:xfrm>
          <a:off x="4303592" y="1987549"/>
          <a:ext cx="1535742" cy="921445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  <a:sp3d extrusionH="28000" prstMaterial="matte"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№3</a:t>
          </a:r>
          <a:endParaRPr lang="ru-RU" sz="4000" kern="1200" dirty="0"/>
        </a:p>
      </dsp:txBody>
      <dsp:txXfrm>
        <a:off x="4330580" y="2014537"/>
        <a:ext cx="1481766" cy="867469"/>
      </dsp:txXfrm>
    </dsp:sp>
    <dsp:sp modelId="{4B48F86C-AEF7-4981-A74A-28D5316EC901}">
      <dsp:nvSpPr>
        <dsp:cNvPr id="0" name=""/>
        <dsp:cNvSpPr/>
      </dsp:nvSpPr>
      <dsp:spPr>
        <a:xfrm>
          <a:off x="5992909" y="2257839"/>
          <a:ext cx="325577" cy="38086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5992909" y="2334012"/>
        <a:ext cx="227904" cy="228518"/>
      </dsp:txXfrm>
    </dsp:sp>
    <dsp:sp modelId="{42F758EA-EB64-44EE-AB2A-F44CA2B3CE62}">
      <dsp:nvSpPr>
        <dsp:cNvPr id="0" name=""/>
        <dsp:cNvSpPr/>
      </dsp:nvSpPr>
      <dsp:spPr>
        <a:xfrm>
          <a:off x="6453632" y="1987549"/>
          <a:ext cx="1535742" cy="921445"/>
        </a:xfrm>
        <a:prstGeom prst="roundRect">
          <a:avLst>
            <a:gd name="adj" fmla="val 10000"/>
          </a:avLst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  <a:sp3d extrusionH="28000" prstMaterial="matte"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№4</a:t>
          </a:r>
          <a:endParaRPr lang="ru-RU" sz="4000" kern="1200" dirty="0"/>
        </a:p>
      </dsp:txBody>
      <dsp:txXfrm>
        <a:off x="6480620" y="2014537"/>
        <a:ext cx="1481766" cy="8674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7DE7932-E655-4204-863E-B86D6F37E0A7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5991C2D-5170-4E8C-98CC-1F7A48745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884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A8E34-9C25-4AEE-A1F2-276FEE58632A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A43AB-0187-4655-92DB-3DF4D3DBA1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639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78457-7C31-485E-81B3-3E2662D4929D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BD948-8E10-498E-8E00-9D3919A3B9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492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1E42D-16AF-4EA4-AD05-47DC983451FB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7A230-DC89-4A4B-BFFF-C7A26873B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648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DE6A2-0857-4AC6-BE4F-35CFF30FFD02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5E6D73-38AB-467E-886C-47E082724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6016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D12FB-B2D2-4C49-B20B-D8D9A05125ED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F4B5F-5EB7-463B-8C4A-C124F3C1C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630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F6CAA-C52B-4B44-8200-3EA5E50BEE8D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FAD1A-1A21-4688-9CBC-B26A032FD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728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0ED14-7BD6-4535-BF98-D0DEE1467130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E4FEC-84F1-471D-A14E-F1DC2A109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70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157F5-3F32-4892-8EB7-50F5B777533A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098AF-53D4-4896-B56B-5738D01E0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210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5BC88-F67E-4C6B-8E67-AABDCEDF0A18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EB466-F172-444D-B66F-D975D129E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67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3E60C-1644-432A-964D-8A90CEAC66E6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D69B9-F0BC-4A2E-A378-122B04315F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252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50BE2-1B2C-4255-94F8-93A65D78F913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F9C3D-C787-46B0-9DD3-E56D01FC6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536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DB9229-8681-4903-9FF2-9356EC72CB8B}" type="datetimeFigureOut">
              <a:rPr lang="ru-RU"/>
              <a:pPr>
                <a:defRPr/>
              </a:pPr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E130AFB-109D-46F2-AD05-40D1001451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3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I:\&#1053;&#1072;%20&#1082;&#1086;&#1085;&#1082;&#1091;&#1088;&#1089;\&#1074;&#1077;&#1089;%20&#1074;&#1086;&#1079;&#1076;&#1091;&#1093;&#1072;_&#1072;&#1090;&#1084;&#1086;&#1089;&#1092;&#1077;&#1088;&#1085;&#1086;&#1077;%20&#1076;&#1072;&#1074;&#1083;&#1077;&#1085;&#1080;&#1077;.sw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857375" y="785813"/>
            <a:ext cx="7286625" cy="54292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6572296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algn="tl" rotWithShape="0">
                    <a:srgbClr val="000000"/>
                  </a:outerShdw>
                </a:effectLst>
                <a:latin typeface="Impact" pitchFamily="34" charset="0"/>
                <a:cs typeface="+mn-cs"/>
              </a:rPr>
              <a:t> Вес воздуха</a:t>
            </a:r>
          </a:p>
        </p:txBody>
      </p:sp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2143125" y="2786063"/>
            <a:ext cx="6429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ru-RU" sz="3600"/>
              <a:t>Как определить массу воздуха</a:t>
            </a:r>
            <a:r>
              <a:rPr lang="en-US" sz="3600"/>
              <a:t>?</a:t>
            </a:r>
            <a:endParaRPr lang="ru-RU" sz="3600"/>
          </a:p>
        </p:txBody>
      </p:sp>
      <p:sp>
        <p:nvSpPr>
          <p:cNvPr id="5" name="TextBox 4"/>
          <p:cNvSpPr txBox="1"/>
          <p:nvPr/>
        </p:nvSpPr>
        <p:spPr>
          <a:xfrm>
            <a:off x="4500563" y="4286250"/>
            <a:ext cx="2643187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1,29</a:t>
            </a:r>
            <a:r>
              <a:rPr lang="ru-RU" sz="60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кг</a:t>
            </a:r>
            <a:r>
              <a:rPr lang="en-US" sz="60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endParaRPr lang="ru-RU" sz="6000" dirty="0">
              <a:solidFill>
                <a:schemeClr val="accent1">
                  <a:lumMod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6" name="Куб 5"/>
          <p:cNvSpPr/>
          <p:nvPr/>
        </p:nvSpPr>
        <p:spPr>
          <a:xfrm>
            <a:off x="4500563" y="3357563"/>
            <a:ext cx="2643187" cy="2643187"/>
          </a:xfrm>
          <a:prstGeom prst="cub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>
                <a:solidFill>
                  <a:schemeClr val="tx1"/>
                </a:solidFill>
              </a:rPr>
              <a:t>1 м</a:t>
            </a:r>
            <a:r>
              <a:rPr lang="ru-RU" sz="4800" baseline="30000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10247" name="Рисунок 8" descr="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1000125"/>
            <a:ext cx="56769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>
          <a:xfrm>
            <a:off x="39122" y="51807"/>
            <a:ext cx="9167813" cy="67611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img3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4213" y="3933825"/>
            <a:ext cx="7772400" cy="1362075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i="1" u="sng" dirty="0">
                <a:solidFill>
                  <a:schemeClr val="bg1"/>
                </a:solidFill>
              </a:rPr>
              <a:t>Атмосферное давление – это давление, которое оказывает своим весом атмосфера Земли на все тела, находящиеся на ее </a:t>
            </a:r>
            <a:r>
              <a:rPr lang="ru-RU" i="1" u="sng" dirty="0" smtClean="0">
                <a:solidFill>
                  <a:schemeClr val="bg1"/>
                </a:solidFill>
              </a:rPr>
              <a:t>поверхности</a:t>
            </a:r>
            <a:endParaRPr lang="ru-RU" i="1" dirty="0">
              <a:solidFill>
                <a:schemeClr val="bg1"/>
              </a:solidFill>
            </a:endParaRPr>
          </a:p>
        </p:txBody>
      </p:sp>
      <p:sp>
        <p:nvSpPr>
          <p:cNvPr id="12291" name="Текст 4"/>
          <p:cNvSpPr>
            <a:spLocks noGrp="1"/>
          </p:cNvSpPr>
          <p:nvPr>
            <p:ph type="body" idx="1"/>
          </p:nvPr>
        </p:nvSpPr>
        <p:spPr>
          <a:xfrm>
            <a:off x="571500" y="1785938"/>
            <a:ext cx="7772400" cy="1500187"/>
          </a:xfrm>
        </p:spPr>
        <p:txBody>
          <a:bodyPr/>
          <a:lstStyle/>
          <a:p>
            <a:pPr eaLnBrk="1" hangingPunct="1"/>
            <a:r>
              <a:rPr lang="ru-RU" sz="8800" b="1" i="1" smtClean="0">
                <a:solidFill>
                  <a:srgbClr val="FFFF00"/>
                </a:solidFill>
              </a:rPr>
              <a:t>Атмосферное давление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14800" cy="9223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6000" b="1" i="1" dirty="0">
              <a:solidFill>
                <a:srgbClr val="FFFF00"/>
              </a:solidFill>
            </a:endParaRPr>
          </a:p>
        </p:txBody>
      </p:sp>
      <p:sp>
        <p:nvSpPr>
          <p:cNvPr id="13315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6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11760" y="404664"/>
            <a:ext cx="3904517" cy="5853113"/>
          </a:xfrm>
          <a:effectLst>
            <a:softEdge rad="112500"/>
          </a:effectLst>
        </p:spPr>
      </p:pic>
      <p:sp>
        <p:nvSpPr>
          <p:cNvPr id="14340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972" y="11038"/>
            <a:ext cx="10276866" cy="6846962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7" name="Рисунок 6"/>
          <p:cNvSpPr>
            <a:spLocks noGrp="1" noTextEdit="1"/>
          </p:cNvSpPr>
          <p:nvPr>
            <p:ph type="pic" idx="1"/>
          </p:nvPr>
        </p:nvSpPr>
        <p:spPr/>
      </p:sp>
      <p:sp>
        <p:nvSpPr>
          <p:cNvPr id="16388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6" name="Picture 4" descr="NOAA Photo Library Image - libr036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6672"/>
            <a:ext cx="4367082" cy="59766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5857875" y="2143125"/>
            <a:ext cx="76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>
                <a:latin typeface="Times New Roman" pitchFamily="18" charset="0"/>
              </a:rPr>
              <a:t>Елена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4" descr="img3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560388"/>
            <a:ext cx="9144000" cy="7353301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пыт Торричелли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1580" y="335929"/>
            <a:ext cx="7560840" cy="6186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2169 10 видов Земли из космос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7046" y="332656"/>
            <a:ext cx="5616624" cy="5616624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sp>
        <p:nvSpPr>
          <p:cNvPr id="2051" name="Текст 3"/>
          <p:cNvSpPr>
            <a:spLocks noGrp="1"/>
          </p:cNvSpPr>
          <p:nvPr>
            <p:ph type="body" sz="half" idx="2"/>
          </p:nvPr>
        </p:nvSpPr>
        <p:spPr>
          <a:xfrm>
            <a:off x="107950" y="333375"/>
            <a:ext cx="3008313" cy="4691063"/>
          </a:xfrm>
        </p:spPr>
        <p:txBody>
          <a:bodyPr/>
          <a:lstStyle/>
          <a:p>
            <a:pPr algn="ctr" eaLnBrk="1" hangingPunct="1"/>
            <a:r>
              <a:rPr lang="ru-RU" sz="2000" b="1" smtClean="0">
                <a:solidFill>
                  <a:srgbClr val="FFFF00"/>
                </a:solidFill>
                <a:latin typeface="Cambria" pitchFamily="18" charset="0"/>
              </a:rPr>
              <a:t>Самый детализированный вид Земли на 2002 год, собранный командой специалистов из множества кадров, сделанных в течение долгих месяцев. Большинство данных было собрано зондом MODIS с борта исследовательского спутника Терра. (NASA Goddard Space Flight Center Image by Reto Stockli)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15875"/>
            <a:ext cx="9217025" cy="6873875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l="3661" r="3464" b="3786"/>
          <a:stretch/>
        </p:blipFill>
        <p:spPr bwMode="auto">
          <a:xfrm>
            <a:off x="96982" y="0"/>
            <a:ext cx="8728363" cy="647007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1508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2" name="Picture 6" descr="{2B5456AA-0021-4006-B403-F8A56EF2F6A7}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404813"/>
            <a:ext cx="6985000" cy="524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Rectangle 9"/>
          <p:cNvSpPr>
            <a:spLocks noChangeArrowheads="1"/>
          </p:cNvSpPr>
          <p:nvPr/>
        </p:nvSpPr>
        <p:spPr bwMode="auto">
          <a:xfrm>
            <a:off x="1403350" y="5851525"/>
            <a:ext cx="62642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</a:rPr>
              <a:t>Давление столба ртути высотой в 1 мм равно: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</a:rPr>
              <a:t>1мм.рт.ст= 133,3 Па</a:t>
            </a:r>
          </a:p>
          <a:p>
            <a:pPr algn="ctr"/>
            <a:r>
              <a:rPr lang="ru-RU" sz="2000" b="1">
                <a:solidFill>
                  <a:schemeClr val="bg1"/>
                </a:solidFill>
                <a:latin typeface="Times New Roman" pitchFamily="18" charset="0"/>
              </a:rPr>
              <a:t>1 гПа ( гектопаскаль) = 100 Па.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/>
          </a:blip>
          <a:srcRect l="4812" t="8299" r="3275" b="5584"/>
          <a:stretch/>
        </p:blipFill>
        <p:spPr>
          <a:xfrm>
            <a:off x="107504" y="22384"/>
            <a:ext cx="8944867" cy="6430951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/>
          </a:blip>
          <a:srcRect l="1361" t="4243" r="4955" b="5858"/>
          <a:stretch/>
        </p:blipFill>
        <p:spPr>
          <a:xfrm>
            <a:off x="318655" y="290945"/>
            <a:ext cx="8382000" cy="6165274"/>
          </a:xfrm>
          <a:ln w="190500" cap="sq">
            <a:solidFill>
              <a:srgbClr val="C8C6BD"/>
            </a:solidFill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2286000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bg1"/>
                </a:solidFill>
              </a:rPr>
              <a:t>Среднее давление на уровне моря при </a:t>
            </a:r>
            <a:r>
              <a:rPr lang="en-US" sz="3600" smtClean="0">
                <a:solidFill>
                  <a:schemeClr val="bg1"/>
                </a:solidFill>
              </a:rPr>
              <a:t>t </a:t>
            </a:r>
            <a:r>
              <a:rPr lang="ru-RU" sz="3600" smtClean="0">
                <a:solidFill>
                  <a:schemeClr val="bg1"/>
                </a:solidFill>
              </a:rPr>
              <a:t>0°С составляет 760 мм рт.ст. – нормальное атмосферное давление</a:t>
            </a:r>
          </a:p>
        </p:txBody>
      </p:sp>
      <p:pic>
        <p:nvPicPr>
          <p:cNvPr id="26627" name="Содержимое 3" descr="{247D5D71-18B5-4625-A06D-782C3C8FE689}.JP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4544" y="2060848"/>
            <a:ext cx="9144000" cy="4525962"/>
          </a:xfrm>
          <a:prstGeom prst="roundRect">
            <a:avLst>
              <a:gd name="adj" fmla="val 16667"/>
            </a:avLst>
          </a:prstGeom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bg1"/>
                </a:solidFill>
              </a:rPr>
              <a:t>Решим задания: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683568" y="1124744"/>
          <a:ext cx="7992888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5724128" y="5445224"/>
            <a:ext cx="1584176" cy="864096"/>
          </a:xfrm>
          <a:prstGeom prst="rightArrow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bg1"/>
                </a:solidFill>
              </a:rPr>
              <a:t>Решим задания: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algn="just" eaLnBrk="1" hangingPunct="1">
              <a:buFont typeface="Calibri" pitchFamily="34" charset="0"/>
              <a:buAutoNum type="arabicParenR"/>
            </a:pPr>
            <a:r>
              <a:rPr lang="ru-RU" smtClean="0">
                <a:solidFill>
                  <a:srgbClr val="FFFF00"/>
                </a:solidFill>
              </a:rPr>
              <a:t>Что произошло бы с атмосферой Земли, если бы исчезла сила земного притяжения? </a:t>
            </a:r>
          </a:p>
          <a:p>
            <a:pPr marL="514350" indent="-514350" algn="just" eaLnBrk="1" hangingPunct="1">
              <a:buFont typeface="Arial" charset="0"/>
              <a:buNone/>
            </a:pPr>
            <a:endParaRPr lang="ru-RU" smtClean="0">
              <a:solidFill>
                <a:srgbClr val="FFFF00"/>
              </a:solidFill>
            </a:endParaRPr>
          </a:p>
          <a:p>
            <a:pPr marL="514350" indent="-514350" algn="just" eaLnBrk="1" hangingPunct="1">
              <a:buFont typeface="Arial" charset="0"/>
              <a:buNone/>
            </a:pPr>
            <a:endParaRPr lang="ru-RU" smtClean="0">
              <a:solidFill>
                <a:srgbClr val="FFFF00"/>
              </a:solidFill>
            </a:endParaRPr>
          </a:p>
          <a:p>
            <a:pPr marL="514350" indent="-514350" algn="just" eaLnBrk="1" hangingPunct="1">
              <a:buFont typeface="Arial" charset="0"/>
              <a:buNone/>
            </a:pPr>
            <a:r>
              <a:rPr lang="ru-RU" smtClean="0">
                <a:solidFill>
                  <a:srgbClr val="FFFF00"/>
                </a:solidFill>
              </a:rPr>
              <a:t>Если бы сила земного притяжения увеличилась?</a:t>
            </a:r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7668344" y="5429320"/>
            <a:ext cx="1152128" cy="64807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bg1"/>
                </a:solidFill>
              </a:rPr>
              <a:t>Решим задания: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4525963"/>
          </a:xfrm>
        </p:spPr>
        <p:txBody>
          <a:bodyPr>
            <a:normAutofit/>
          </a:bodyPr>
          <a:lstStyle/>
          <a:p>
            <a:pPr marL="0" indent="0" algn="just" eaLnBrk="1" hangingPunct="1">
              <a:buFont typeface="Arial" charset="0"/>
              <a:buNone/>
            </a:pPr>
            <a:r>
              <a:rPr lang="ru-RU" smtClean="0">
                <a:solidFill>
                  <a:srgbClr val="FFFF00"/>
                </a:solidFill>
              </a:rPr>
              <a:t>2) На рисунке изображен воздушный шарик, наполненный водородом, в момент, когда его выпустили из рук, и спустя некоторое время, когда он под­нялся на высоту h над землей. На каком из рисунков (а или б) изображен шарик, поднявшийся на высоту h. Ответ обоснуйте.</a:t>
            </a:r>
          </a:p>
          <a:p>
            <a:pPr marL="0" indent="0" eaLnBrk="1" hangingPunct="1"/>
            <a:endParaRPr lang="ru-RU" smtClean="0"/>
          </a:p>
        </p:txBody>
      </p:sp>
      <p:pic>
        <p:nvPicPr>
          <p:cNvPr id="28676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657"/>
          <a:stretch>
            <a:fillRect/>
          </a:stretch>
        </p:blipFill>
        <p:spPr bwMode="auto">
          <a:xfrm>
            <a:off x="900113" y="4868863"/>
            <a:ext cx="29860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лево 4">
            <a:hlinkClick r:id="rId3" action="ppaction://hlinksldjump"/>
          </p:cNvPr>
          <p:cNvSpPr/>
          <p:nvPr/>
        </p:nvSpPr>
        <p:spPr>
          <a:xfrm>
            <a:off x="7668344" y="5429320"/>
            <a:ext cx="1152128" cy="64807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6" name="Текст 3"/>
          <p:cNvSpPr>
            <a:spLocks noGrp="1"/>
          </p:cNvSpPr>
          <p:nvPr>
            <p:ph type="body" sz="half" idx="2"/>
          </p:nvPr>
        </p:nvSpPr>
        <p:spPr>
          <a:xfrm>
            <a:off x="611188" y="5445125"/>
            <a:ext cx="7921625" cy="1152525"/>
          </a:xfrm>
        </p:spPr>
        <p:txBody>
          <a:bodyPr/>
          <a:lstStyle/>
          <a:p>
            <a:pPr algn="ctr" eaLnBrk="1" hangingPunct="1"/>
            <a:r>
              <a:rPr lang="ru-RU" sz="2800" i="1" smtClean="0">
                <a:solidFill>
                  <a:srgbClr val="FFFF00"/>
                </a:solidFill>
                <a:latin typeface="Cambria" pitchFamily="18" charset="0"/>
              </a:rPr>
              <a:t>Фото сделано членом экипажа «Expedition 24» на Международной космической станции 4 сентября.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30" y="260647"/>
            <a:ext cx="7842448" cy="505837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bg1"/>
                </a:solidFill>
              </a:rPr>
              <a:t>Решим задания:</a:t>
            </a:r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4525963"/>
          </a:xfrm>
        </p:spPr>
        <p:txBody>
          <a:bodyPr/>
          <a:lstStyle/>
          <a:p>
            <a:pPr marL="0" indent="0" algn="just" eaLnBrk="1" hangingPunct="1">
              <a:buFont typeface="Arial" charset="0"/>
              <a:buNone/>
            </a:pPr>
            <a:r>
              <a:rPr lang="ru-RU" i="1" smtClean="0">
                <a:solidFill>
                  <a:srgbClr val="FFFF00"/>
                </a:solidFill>
              </a:rPr>
              <a:t>3) В дне бидона имеется небольшое отверстие. Можно ли в таком бидоне переносить жидкость (например, молоко), если горлышко бидона плотно закрыть пробкой? </a:t>
            </a:r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668344" y="5429320"/>
            <a:ext cx="1152128" cy="64807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chemeClr val="bg1"/>
                </a:solidFill>
              </a:rPr>
              <a:t>Решим задания: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1196975"/>
            <a:ext cx="8229600" cy="4525963"/>
          </a:xfrm>
        </p:spPr>
        <p:txBody>
          <a:bodyPr rtlCol="0">
            <a:normAutofit/>
          </a:bodyPr>
          <a:lstStyle/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rgbClr val="FFFF00"/>
                </a:solidFill>
              </a:rPr>
              <a:t>4</a:t>
            </a:r>
            <a:r>
              <a:rPr lang="ru-RU" dirty="0" smtClean="0">
                <a:solidFill>
                  <a:srgbClr val="FFFF00"/>
                </a:solidFill>
              </a:rPr>
              <a:t>) Пассажирские реактивные самолеты совершают перелеты на высоте 6 – 10 тысяч метров. Зачем корпуса таких самолетов делают герметичными?</a:t>
            </a:r>
            <a:endParaRPr lang="ru-RU" dirty="0">
              <a:solidFill>
                <a:srgbClr val="FFFF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Стрелка влево 4">
            <a:hlinkClick r:id="rId2" action="ppaction://hlinksldjump"/>
          </p:cNvPr>
          <p:cNvSpPr/>
          <p:nvPr/>
        </p:nvSpPr>
        <p:spPr>
          <a:xfrm>
            <a:off x="7668344" y="5429320"/>
            <a:ext cx="1152128" cy="64807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Подведение итогов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i="1" dirty="0">
                <a:solidFill>
                  <a:srgbClr val="66FF33"/>
                </a:solidFill>
              </a:rPr>
              <a:t>Какая цель стояла перед нами на этом уроке?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i="1" dirty="0">
                <a:solidFill>
                  <a:srgbClr val="66FF33"/>
                </a:solidFill>
              </a:rPr>
              <a:t>Достигнута ли наша цель?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i="1" dirty="0">
                <a:solidFill>
                  <a:srgbClr val="66FF33"/>
                </a:solidFill>
              </a:rPr>
              <a:t>Что нового Вы узнали на уроке?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i="1" dirty="0">
                <a:solidFill>
                  <a:srgbClr val="66FF33"/>
                </a:solidFill>
              </a:rPr>
              <a:t>Какова практическая и личная значимость изучаемого вопроса?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i="1" dirty="0">
                <a:solidFill>
                  <a:srgbClr val="66FF33"/>
                </a:solidFill>
              </a:rPr>
              <a:t>Отметьте положительные моменты урока.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b="1" i="1" dirty="0">
                <a:solidFill>
                  <a:srgbClr val="66FF33"/>
                </a:solidFill>
              </a:rPr>
              <a:t>Что можно было сделать еще лучше?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>
                <a:solidFill>
                  <a:srgbClr val="FF0000"/>
                </a:solidFill>
              </a:rPr>
              <a:t>ДОМАШНЕЕ ЗАДАНИЕ</a:t>
            </a:r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Учебник:  § 21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Задачник: 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Для всех № 22.3., 22.8.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I </a:t>
            </a: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 уровень №22.12., 22.14.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II</a:t>
            </a: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 уровень №22.28., 22.30.</a:t>
            </a:r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III</a:t>
            </a:r>
            <a:r>
              <a:rPr lang="ru-RU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Cambria" pitchFamily="18" charset="0"/>
              </a:rPr>
              <a:t> уровень №22.36., 22.48.</a:t>
            </a:r>
          </a:p>
          <a:p>
            <a:pPr marL="0" indent="0" eaLnBrk="1" hangingPunct="1">
              <a:buFont typeface="Arial" charset="0"/>
              <a:buNone/>
              <a:defRPr/>
            </a:pPr>
            <a:endParaRPr lang="ru-RU" b="1" dirty="0" smtClean="0">
              <a:solidFill>
                <a:schemeClr val="accent2">
                  <a:lumMod val="40000"/>
                  <a:lumOff val="6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i="1" u="sng" dirty="0" smtClean="0">
                <a:solidFill>
                  <a:schemeClr val="bg1"/>
                </a:solidFill>
              </a:rPr>
              <a:t>Рефлексия:</a:t>
            </a:r>
            <a:r>
              <a:rPr lang="ru-RU" sz="4000" dirty="0" smtClean="0">
                <a:solidFill>
                  <a:schemeClr val="bg1"/>
                </a:solidFill>
              </a:rPr>
              <a:t/>
            </a:r>
            <a:br>
              <a:rPr lang="ru-RU" sz="4000" dirty="0" smtClean="0">
                <a:solidFill>
                  <a:schemeClr val="bg1"/>
                </a:solidFill>
              </a:rPr>
            </a:br>
            <a:endParaRPr lang="ru-RU" sz="4000" dirty="0" smtClean="0">
              <a:solidFill>
                <a:schemeClr val="bg1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Сегодня  </a:t>
            </a:r>
            <a:r>
              <a:rPr lang="ru-RU" sz="3600" dirty="0">
                <a:solidFill>
                  <a:srgbClr val="FFFF00"/>
                </a:solidFill>
              </a:rPr>
              <a:t>я узнал…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>
                <a:solidFill>
                  <a:srgbClr val="FFFF00"/>
                </a:solidFill>
              </a:rPr>
              <a:t>Было интересно…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>
                <a:solidFill>
                  <a:srgbClr val="FFFF00"/>
                </a:solidFill>
              </a:rPr>
              <a:t>Было трудно…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>
                <a:solidFill>
                  <a:srgbClr val="FFFF00"/>
                </a:solidFill>
              </a:rPr>
              <a:t>Я понял, что…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>
                <a:solidFill>
                  <a:srgbClr val="FFFF00"/>
                </a:solidFill>
              </a:rPr>
              <a:t>Я научился…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>
                <a:solidFill>
                  <a:srgbClr val="FFFF00"/>
                </a:solidFill>
              </a:rPr>
              <a:t>Меня удивило…</a:t>
            </a:r>
          </a:p>
          <a:p>
            <a:pPr marL="742950" indent="-742950" eaLnBrk="1" fontAlgn="auto" hangingPunct="1">
              <a:spcAft>
                <a:spcPts val="0"/>
              </a:spcAft>
              <a:buFont typeface="+mj-lt"/>
              <a:buAutoNum type="arabicParenR"/>
              <a:defRPr/>
            </a:pPr>
            <a:r>
              <a:rPr lang="ru-RU" sz="3600" dirty="0">
                <a:solidFill>
                  <a:srgbClr val="FFFF00"/>
                </a:solidFill>
              </a:rPr>
              <a:t>Мне захотелось…</a:t>
            </a:r>
            <a:endParaRPr lang="ru-RU" sz="3600" b="1" i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00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5013325"/>
            <a:ext cx="7499350" cy="111283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8" name="Picture 4" descr="http://t2.gstatic.com/images?q=tbn:ANd9GcTtj4gHE1XwOn0fNmqLgt8NyIdhhtKq80tDSJMqqen60p1WgrTU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79" y="404664"/>
            <a:ext cx="8896441" cy="55446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FF00"/>
                </a:solidFill>
                <a:latin typeface="Cambria" pitchFamily="18" charset="0"/>
              </a:rPr>
              <a:t>АТМОСФЕРА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1475656" y="141277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2"/>
          <p:cNvSpPr>
            <a:spLocks noGrp="1"/>
          </p:cNvSpPr>
          <p:nvPr>
            <p:ph type="title"/>
          </p:nvPr>
        </p:nvSpPr>
        <p:spPr>
          <a:xfrm>
            <a:off x="357188" y="428625"/>
            <a:ext cx="8229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Атмосфера – воздушная оболочка Земли</a:t>
            </a:r>
          </a:p>
        </p:txBody>
      </p:sp>
      <p:sp>
        <p:nvSpPr>
          <p:cNvPr id="6147" name="Объект 1"/>
          <p:cNvSpPr>
            <a:spLocks noGrp="1"/>
          </p:cNvSpPr>
          <p:nvPr>
            <p:ph idx="1"/>
          </p:nvPr>
        </p:nvSpPr>
        <p:spPr>
          <a:xfrm>
            <a:off x="468313" y="1428750"/>
            <a:ext cx="8229600" cy="4941888"/>
          </a:xfrm>
        </p:spPr>
        <p:txBody>
          <a:bodyPr/>
          <a:lstStyle/>
          <a:p>
            <a:pPr eaLnBrk="1" hangingPunct="1"/>
            <a:r>
              <a:rPr lang="ru-RU" sz="2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Атмосфера – самая верхняя оболочка Земли.</a:t>
            </a:r>
          </a:p>
          <a:p>
            <a:pPr eaLnBrk="1" hangingPunct="1"/>
            <a:r>
              <a:rPr lang="ru-RU" sz="2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Её толщина составляет</a:t>
            </a:r>
          </a:p>
          <a:p>
            <a:pPr eaLnBrk="1" hangingPunct="1">
              <a:buFont typeface="Arial" charset="0"/>
              <a:buNone/>
            </a:pPr>
            <a:r>
              <a:rPr lang="ru-RU" sz="2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примерно 2000  км.</a:t>
            </a:r>
          </a:p>
          <a:p>
            <a:pPr eaLnBrk="1" hangingPunct="1"/>
            <a:r>
              <a:rPr lang="ru-RU" sz="2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Верхняя граница у атмосферы</a:t>
            </a:r>
          </a:p>
          <a:p>
            <a:pPr eaLnBrk="1" hangingPunct="1">
              <a:buFont typeface="Arial" charset="0"/>
              <a:buNone/>
            </a:pPr>
            <a:r>
              <a:rPr lang="ru-RU" sz="2400" b="1" i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отсутствует.</a:t>
            </a:r>
          </a:p>
          <a:p>
            <a:pPr eaLnBrk="1" hangingPunct="1"/>
            <a:endParaRPr lang="ru-RU" sz="2400" smtClean="0"/>
          </a:p>
        </p:txBody>
      </p:sp>
      <p:sp>
        <p:nvSpPr>
          <p:cNvPr id="6148" name="AutoShape 2" descr="data:image/jpeg;base64,/9j/4AAQSkZJRgABAQAAAQABAAD/2wCEAAkGBhQSEBUUEhQUFBUVFRUUFBYUFRQVFRUVFBQVFBYYFBYXHCYfGBkjGRQUHy8gIycpLCwsFR4xNTAqNSYrLCkBCQoKDgwOGg8PGiwkHyQsKSwpKSwsLCwsLCksLCwsLCwsLCwsKSwsLCwsLCwsLCksLCkpLCksLCwsLCwsLCwsLP/AABEIAKgBLAMBIgACEQEDEQH/xAAcAAACAwEBAQEAAAAAAAAAAAADBAECBQAGBwj/xAA5EAABAwIEAwUGBgICAwEAAAABAAIRAyEEEjFBBVFhInGBkaETMrHB0fAGFEJS4fFiciOSJDOCFf/EABoBAAMBAQEBAAAAAAAAAAAAAAECAwQABQb/xAAhEQACAgMBAQEAAwEAAAAAAAAAAQIRAyExElFBBBMiFP/aAAwDAQACEQMRAD8A+KhSuUrYkTOUgLgFKYU4BWAXAKwCdIVs4BWAXAKwCokI2cArhq5oVwFRIRs4NVw1SArhqokSbIDVcNUhquGqiiTcioaiBikNRGtVUiTkVDFdrFYNRAxOkTcirWK7WK7WIrWKiiRcgbaaI2miNYitpqiiRlME2mitporaaPToSmog5gGUU5QwyYoYRaFDCJJNIeEWxWlhU9RwicoYNPUsIsk8iRshATo4RNNoQmm0lf2SySyGyEBZtJcW8kyWKrmx9FByLpC5bCj2Rd9ExToEmTb72UGo1vXkB80rdFEgLMLf7gK9XEhhhtzz2HcqulwkmB0R8Ng+QjqbuP0U2/pRL4Zj3Pe6wJPX7sijhZPvOM9NFo4iuykNp5anxKzanHINgEPTfA0l0+AKVysAmGbOAVgFACsAnSFJAVgFfD0HPcGsBc42AFyV7/gP4Lo0gHYge2qRPsxPs2H/ACI98+nei5KPQJNnh8Hw6pVMU6b37dlpPnCdqfhnEt96hUH/AMr6jh+IuYAyk1jG/pa2ANb2aLIOIxL3G4ulWV/AuCPlNXCvZ7zXN/2BHxUNC+nxnaW1GtIXmeLfhgCTTtvGx7uSvDIn0jKNHmWhEAUupkGCIIV2tWuKMzZzWq4apaEQNVUiLkQ1qIGrmtRWtTpEpSIa1Ea1WaxFaxVSISkVaxEaxXaxFbTTpEJTKtYjMpq9OknqGFTcI7kL0cMtChhEzQwq0sPg1GeSi+PEK0MItLD4NN0MIm2UViyZTfjxC9PDwiikmBTU5VjlOzZGFAcihzUVzgFVtIu10U2yqQBsk2VxSi515/QfNHqvaxuknmdB3DdIYjEzoDHqfolux0qLVqg2Om6SbSc+cotoXc/qmmYOe1UsNY+qFXx82Z2QNP4S38HoJ2WCXGSPuySxPFDPZJaPila2JA/yPWUk+reTtbdco/Tr+B6rydfGdUo5wldiARuOaRdVvqE6FZ8rAUgLgFKKQ5ICsAoAWpwDB56wnRgLz4aepCfisB6P8N8MFIAkdt3vHk3XKPvXuWtjOIH3WWaLW+Ko2mMmabnb6/eyoaM/Los3XbH4tBMPVuLladXiGVtx2pAHckcIy/uz15dVfiDAYawyRM89Lp0hWyoxsnXKDz2K1Py3ZE8lgVacATuOYT1Di12h2lgZ26q3n4S9fTI49wgGXNiR6hecDV7bi+GzODmSWmIPLmvL4/D5ahG2q2YnqjJl0LNCK1qhrUZrVqSMkpHNYitYua1GaxWSISkQ1iM1iljEdlNOkZpTKsYmKVBGo4ZaOHwi5yoCi5MXoYVaeHwiPh8ItTDYRZZ5aNmPEAw2CWlRw0I1KjCO2msE8tm6GIG2mrhqMKSsKf8AA3WZyNSgUbT8T8FU0yUap2dbfFL1K86mAPvxKSytFRSAMm5Qa+M+9v5QcRjJs0eO/iUm7EhpsZO528Eavp11wZq1/wB1uSAMTBkCe/bqoa6R2ud41Pjss6vXsco6az46Lq/Dg1asXEy7fwEpevXAJDANIk39UrtcgfFVxNMNbLnEH9Itccyj5R1gqla/M8/oq+0cQYDbayQIQaFQRIve210KtiHOuSCNOUd25RZyGMzTJeQTrlAsfE7Kj+NU2mAAP9WyJ77IL5czKNNyZAJ6nU6jRLswZj9XhICXQaf4fNQpAXAK4Cqkc2cAvTfhPDTTrOA0NNvn7T6BebAXr/wMc1PE093NpuH/AMucD8R5ozX+QJ7Njh9AvJHQ6rVwbWZe0NBsAb7LEpOLTI7k9RrEAHmY9FGh7OxVYEiJFyJGyao8ID3Atd3+t0TD0We0uNRIjQrVwdBrTAkA6/UJuC9MLjHDCCCBMWt96JHD8Pc6SNtZsvd06Yg6XsJ1WNiaHsXEHtZrn6qsJXojOP6YD8Q5pgdxnnzWLxmn2gecr1WPwIzyOem689x90vC14umPK9GS1qM1q5jEdjFtSMEpHMajMYppsTdGgqozylYOlSlPYfCo2Hwq08PhEkp0GGO+gsPhVp4bBo2Gwa06NCFiyZjfjwgaGETjKauxiOGAa+W6wzyWboYylNiO0cvP6KjTz8lYPm23RQbNEVReB9/JUe4jp1srVGAd+w3QKgJEkho8z4BLZSgNSoIJMTt/SQxdc6ajoq4iqJMeZ1QDiy23O0THrunSEYWhgqlWYIDRY3XVcIxhjX4T53VXcUc1se6B0nyCycRxJ9SQ0ADnv3obbGpIbxnEmtMHltE+JWVj67S7sSe/5BSKLW+92jK5+XUny+7pk0gU2KZ3C8IZpZnDc8ufL+kyKcidI3JIQ/YtcREucZ0kGI3OwvzXOQfJxrtnLIEWMbcu46qHEEWFhe4672No84VH4IMBysF7fM96BUqECJm50GbN66aJHsdFn1InSev31QPz5/a3xaD6kKlVhy3ytP8AkZjwA1QKbiR7rT3tJ+C448AArgKAFdrVqSItnBq2vwtxQYfFMe73DLH/AOrrE+Bg+CyQEQNVfNqhPVbPr2K4K0PzQMpGbmDvY7rIoU2kn9o2PjBVfwJ+LA5gw1d122ol24P6CeY28tr+hfwdoe7IIkWnYlZKcHTLWpK0YWYhwE6fPWF6rDYeWgtEiN53ReH8EYYzNEje/lBW+aDQAGiI+whKSAkYT6JBjU+iDjaAdEw4gb/ei0a4AJGiSqAakp4CTZn18K0U83L+l4DiNXPVcRpMBeh/EvGNabT/AB39V5pjF6eCDStnk/yMibpHMYmKdNTTpp/DYZa+GBty4Uw+GlaWHwyLhsItTD4RSnkotjxA8Ng1qYfColChCaa1YcmU348RNOnCZp01VgXVKoG/gscpWbIwSDA8lenTJvoPVApVbSfAfMopa4tnRvM2U3oskWq1WtERP3ugsxcAny6eCXqvaBeZ9Es2m+pMCB92A3QoNhH48oBxLnOiCeQ3PQBMudTpAB5AJvc9ru1ieiS4pxdpLfYtAtltZxdIiN/7Qv4g19Jp1C4lrmloH7QNf8idPC6Uq1gyQwFztZOwBgSRpfdWq4OrUYSOxGk6uEzOh3J1+qQr0XBoJqDoRIkxcAxHLn3LrDQJz3aOMdAZJ56Ln4UkDK6+kaDuLtB4pjBUdxLp1kAi2l3AAeR2RKjiQBIgEw2Lxf8AVEHXc9y5yComfTwoDoebjWL66CY7tkLEYoUwQ0EX0sfXbxTWMxoZ2RmBJBIOUWG8A6d6xsXxiYADWkTuSdTtCKtncGTxQkaNEkW95wA8ReEGlxANzAWJBE7nzskfaOI9x55WIHpc+impRqZfdM77Rp+4kpqQLY255cL6SRrzjzS2IpgkXd4EAQRYRHRBrVqgjOIB2zGesDyUVsTBzT/2Mk98C3ohQbCUq7Z1Ompse4R9wi087pOUESQJtYctLfOUB2EaBmc+P2gSb8yDtEbo9GrDG9po7IsYnfW6RjI+dNCIAoaEVrV6EUZGzmtRGtXNCIGq8USbOAXr+A/jp9MBlcGo2wDwf+RoHOff8b9V5RrURrUzxqSpk/7HHh9n4Nx+hVjJXpk/tJyP/wCroPkvQipIsRK/PYYjMaoP+HfGN/111H2niuPpUhmq1GM6Fwk9zRcrw/GPxjnGWiD/ALOt5N+q8oxiOymtGP8AjKPdmTL/ACnLS0ddxk3J1KPSpK1GitLDYRauGDcmVw2GWrhsKr4XCrWw2GUZ5aNOPEUw2FWhTpQpYyEVoXnzyWehDHRLGo8gID6oGqGx2YydPl0UHvZoWgxrkmG7+aYp8LO5k8hp5quFqMboLlGxPEsrbf2pOT5EqorrGPYNpid+c6eKRxNRzhLZLeewWZW4kXHolsRxa4BDsvIWHjK5QfQ+kaIqsZdxzO5fL+Uti+LOdoQ0TAa3of4Pl54+JxLjOXe9thKCJNojq6YbaTEDU8uqbz9OsPi+MXdTy5i4e8R71oaRufu6WomoXhrRLhewEtjUmIFhN9UShgQ8CpUqEWcGaZoaJBA0gwdL98pz8J4B5qPi7Dq8kZo6DqJ80G0loKTb2aFDD4qpTEdhoA1bLi0bukRFkOjhGtPay1XgkODX0uzlOjpIMHTnda2N4sQzKJyTDZMEj9sDl3LztY/+Q9rmszh5Buaeae00tN4kHRQTbK1Q47EsqHOab8oIENa2CRydudtUrjcZh3E2fru4nlreBHfp61qEsAPs6lOSD2qzC2YsIae7XokHy5xHs2B5/ex0HkQ8RHiuSOOqvY5xb7KABcuc1tPvJDsviUOmBf2IaIgTTY0kT/kYAHeiVuH1qdqlKmBs6m0OBndjpN/BSMLUcwB7BlE9twLXR/iBlJPQJwClfBVM+UOc8nSHQOfIAJLGcPcxwFR9ybtaXkwNzsB39628Pw7EVGZifZwCGtdJdGu7pE21WV+Xd7TI4tF/+RwiRA0aYBnbv3KZM6gGFwLn6SxoDj2gamaLSGsl0bTpruljRAmXBwnQS0EDTXtR6rfFcEHKyRlgtqEZIbpB95rha+nwSeFeB2qlNpAHZDwDFpv+7UCDOqX0HyZGOw0ZSxhyuu03aHfuyueL35IIwbv8R3mfW0r1f5/2jTSeXNywQWTLcse7Gggx4lJ4nC0y7tOxMmDaNxaezrCHs7yfM2hEa1Q0IrQvXijz5MloRGtXNaitarJEJSIa1Fa1c1iOxiokQlIhjEZjFLGI9OmqJGeUiGU03Rw8q9DDLTw2FXOSRNRcgeHwi1cNhUTD4VPU6cLLky0a8eItQoQm2BCYEcFYpTs3QgkECjFvyC5vysgOxJ/QJI1OwV6XD/1VJJNw3v8A3KfNsqt6QkHF2kwmmHKNUZ7I7ToA5AWH1SFStNhc66eplc5WcoUMuxgbcrPxWPLzPwQyHOd2hBG7oiNPFBxcBpGWQbyImGk2AJ3Md0JVSY9Noj8zGqoyka1Utpsm18oJB6kDTvssnE44yZm82gXXt8G8YTCFrSC+oRmOl9IHMDTxXZH5V/p0F6dGDiOHOAhz2NOkZj5Zz2RaNSs/G16lqZs0CALHU3uJkk6qeIYi7oMgkmAQIMzYRaZ1Ea3S9CqGsGX3iYvoMxA87fd0Ff6M6G24CpUcwk6+6wbAGL9NJ8N7L2FGqMKwtAMEi5gEkgAz0MTGyyOFYP2MOcM7oiZt0y7kAIzuJNfVYx3NwEiSTGYnMNOzNu7ooTdlYqjRx3C34qkCC0ZXlzWvkSQ0EZXt0NzsRdYPFcZRrZWublqscGvc17MxEEjtA3vGoMLb/wD0BBAe1stLmSJkhzbW0kNInqsbifFxUs9gIIgktFyNCDoTbUJI2OxepQqmC2oTFiHFkybWJbBHfylOU6VZjga2UtaYjNBOY3ALddhyv0WA3FFrcpzAREEOEDoZi4nSFOPxzmyWtGX9MntTADibCSdenMwFSmLaNbE8SAsG+zNwA1gab7F/ame9X4XxZo9oTAyNGmoJBtmNyTAt3rzxrE05Lmw7YG/SZCTe+qKfZgNkkkB3ad/sd4+CPkDkejxv4ghoFJhBi5JiBEQL30BXn6FYmb3J5gm52Jtuk3VH+9cdT/P1VqRJuHQbQCNjvP3qm80D1ZrsxWV/a91rZ7d/dvBg3Fis/F8SzuPsmvqRclrSQCZmY5XKPw4Mc1zq3bHZiScuUXJ63EePVaJx3smgZYmXZWgAQeQHKym9FNsxquBqVqf/ALMnaL3EAh7yQYzGZtpAsJ00XUuC4drRnY5xN5c9wN+6AiYrimcmLRsBfw69yCcWDdwJPVrj8l1yB5j+nkWtRWtUMajNavaijyZMlrUVrVzGozGq6RCUjmsR2MXMamaVJURmlIilST9DDq2Gwy0qGGSSnQYY2+kUMKtOhh1FGjCZYFknkNcMQWm1Ga1BBhS6uG6+SzNtmpJINnAudEA4jOYkNCVrVi6J02TGEEdom+xiw/lBryrCn6dGjT7IgSGz3EnWSrVceABA+OvMlZv5kzAvJtzlUxnEAPf7TthcgRe8fAeKi429l06WgmJxxmTIGoJ0+F0HDuL5LR2ZhxdAMbj+tkiyq+oQ0El5IJ/UQ0EzEXFtfAJ+sKQdlFm6vluVxAB1MkSdJXS1oMd7DUKLBRc+rDAZaHNbmibAiBczv3Lz+Jhp7JlouHWIjuiyd4l+ImwWgHS1iG5dgJ1AC81WquqEAloG1xvzi6OOLe2LkmlpDfC2B+IaTdodPKYNvWF6zidYVIaJlrYB2a7d3UzHkvK4B0Hs7DXltbmd/BNniMNOV2xJLtdYtzPRDIvUg4/8xFa+F9m0jMHGQTyi+pGp2jqtfhROScoABgdgkA6lx12ELDwziT2tB2iPmUxV4llcC4HK4g5ZIB5dwgN8l0k3oaNdH38Yd7RzrgCwDgBMGJt8OgXN4jmIJImQ6dIJO3gIWeawdcQ3NtexMkuvyQM4Gnh3HY+ZSeUOmPYrHS6RYkyIkQAJHmUqcUcwIyhwu4n1JO5V6bsxkQAIBc4WBvtHjELq+EaH2cSALu7QDjv2ReL7kH4IKkF2weP4lMS4O3OW1+vmksRjSWk5i4WlpAg7QYjXnrEqmLwDScwkjwOusTffqhcK4c6o8M0mXExmytFpgG9zteAVRJVZNt3QXBViyzoMiRNw0WNp2+irjOImplk2Egg3070GpRNN7mlwBEgkXiHbdbTHWOaA2tF5knoLc+gRr9BdaGHUYGovpI+Bkx6KMIwzsRNwZjoCDqguxsmNRqTEGAJMgSJ6omHrNaDmm85Y0N4nnNig7oKo1Kbw46dlrZImxI/byMAeFrKcbVD/AP2GTENG+xkRvEAbdqUlRrFrb2AHanbMWxp0AHiVGHp+1e4hzWBjS4FxIEAgam89rRRaLWVewWD5O7bujrlchOpsn33joZPrm0Wtxn8Rsq5WsAaym3JTA7Rt+rTcrBq40z7p/wCo+S5WwOjNY1GY1Q1qMxq92KPElIsxqOxihjE1RoqqM0nZ1KlK0cNhlOHoLSoUVOcymPF9Ow9BPU2QqMRWjmsk8hthjoLTbKKXxoln1rffogGrNlKrKXQ5nkw3Xcn7srVajWWHaduY+AKG+abJECRefePcNtVmPxewt8UFsL/z0fY4SXE+F7q1TEzfbkkGOJIETNgBzOiBWxEE302gH5otWzk6Q0/GxJ9R6g2Sma8z2dxA2+fVJl1tdtueirTrCb6eN/NHyH0amH4rlDsgu4RMxA79OSpmDhFSHXEzMCDGncFnMxYdpYAyBAEHmPBc3GNANx0A1U3EopfRosYy7aYA7p8ZM+RSuKxbSMsNPcLTzAOhS1biRM3ty6JTOZsPvqio/RHNcQ/RrNiDpvex3vsqPrTvDBYC1u7os5zSRO0xPqufXJHl6I+Qf2GkMZBzk7730+wq0qj6xaHGQ0kkHvm/os8VTEnwHKd+9Fo1oAAkTckRJ1SuI6lZqnDC5L5dLoDdCACLOO8g/wB2Qi0knLrEySAAIuSe/QJKtWAGl55zPQoVbG2gPi0nSCe9IosdySNenjABljqYI0b3xOpKrXqCzmlwP+NxpF2k8ztBWLSrdb9Lope6bbmY2PKfVBwoKnaGX1KhBcIE2kTfYgD5lZxc4doEzzDu1p00CK7FZS6DMyIGh/1ANt0JlXYWB8RKZIR7IDjvrr5q3tfufNAc+CQ2Tt9lG/KmLui/uiJ80WcrBuokDUDNIEgzEgkjmEV2DygPNUZTJGQjsnWwdtsifkIgs7Tv3OdIsJNo0unKeEbBc+oKhF8rRAZGuZhOY/dkjkOoCWFpVKtmm2pcYi4MSQYzRoP5VMRRp0XQ8FzgBqZvrdummy1n1v8Aia2nlbM3GgBMCBvNo89kweBU6YcQ94MXd2S4kblxBOuwjVRcyvgxHZgAQ0UgRaS0OI192RtvKllbLYtJ3kQQf+pITWIoGnYUy4xchgMkfuc9xnXUJWrwGvPaBbNwKbQ5sd866rk0dTFGNR2MUMYnKFBe6fPt2dQorSw9BVoUU4xsKcshWGILSpwmWILBKI6qBos0pWbIwSGMwCG+uljWlM0oYCXRm5ax3dUj0Otlg3d3gN/HknKdRjWWMHukiYvfxWVUqE9o2G0m57uaXqYqErXoKaiOY/FgmGzHM6n6JDPyS76pVKlcAfHqqJUqJN+nYw+uWn5jpySvt7yevql34gndDEnuF7apkhW2+DNSuOg6IdKi50/EmPAI9HBMa0PfJM2bFo6m19Upi6pBtn6CNOlvFC70hmmtscpPawADtOMGenIW+SQxb3TaPMGPJEfiGMpgAF1Q9p06MvoPC5sk3i1jO/fOmq5I6TtUgmGq8xPl80V+KtDhYGTBuSfiUjUDgb2+aqTOpEotWIpNaNEVhkIiTrB+QSbTufBThS4NJ2PZPPwKiq8Df469OQ+KQrdqwgJjx71IIj+Um+qSpbWIMj7P1QaCpocD2wZsAfNKPMnlf0Ko+pOqq3ePTVCgOVh21befjAsre2d9Ql6gIIjYc/NVzx9zK5oZNoIXxeZUkt/VrsL+saoL3mbCOSn80QbgzvEHbogwphCSbC17T8lMazeNCbDrZCaxxOzRrzPkiOw7ByJ6mUjKJDmGxYdpOaxMaSNTOgFphTWxU+82SDqCOc9++qSFSZ7QECRJjoodXMXDT4iO9TaKpmjwp7Q+SDF45T8f6T/56bST2t+QMjw0WLRq5RGu5J10jnpcoT+IkWm1hpEjb+1NxsdSo3cRiN/GO8yB8PLqnjxjLao2HamCIvee0evcvONxskb6uM7kTHxHkE47GMgSAbdeZCm4lEylCgtCjSXLl7UpM8GEUMtCOwc1y5QbNcURUxEIYqE2HooXLuIPWFz5J3dv/ilXViSpXIL6M1WilStCUfUlcuTIkypfeJnuVHvPyXLkLOS0Q2wujU3gdZIgcuU9Vy5BjLTo0OIYNlJ7BWe64vlIMCCRAPVZQ4k5gdlAAdIDsozkf7beC5chDaTZ2TTdfhnOdO8eCgPII2+5XLlVmdfSKtUO2PW5Ktg6Wd8baneFy5K3SHjuSsZxuIizdBZZ5euXJUPN7OIgTzUZly5EBZrtzpp/akvGv3ouXJR+FDVn+FAqGYHmVy5Bhjso9g3M/DyU54003G39qVyUYnMBzHUKjql4mZ5AT56LlyUpe6I9pGoLR97rmOAJ36AanzhcuSvg3HRUkbgc42Heq1q+bWD1XLkgWdSc4i22pmPiua15FmuPcCfBcuSsdI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49" name="AutoShape 4" descr="data:image/jpeg;base64,/9j/4AAQSkZJRgABAQAAAQABAAD/2wCEAAkGBhQSEBUUEhQUFBUVFRUUFBYUFRQVFRUVFBQVFBYYFBYXHCYfGBkjGRQUHy8gIycpLCwsFR4xNTAqNSYrLCkBCQoKDgwOGg8PGiwkHyQsKSwpKSwsLCwsLCksLCwsLCwsLCwsKSwsLCwsLCwsLCksLCkpLCksLCwsLCwsLCwsLP/AABEIAKgBLAMBIgACEQEDEQH/xAAcAAACAwEBAQEAAAAAAAAAAAADBAECBQAGBwj/xAA5EAABAwIEAwUGBgICAwEAAAABAAIRAyEEEjFBBVFhInGBkaETMrHB0fAGFEJS4fFiciOSJDOCFf/EABoBAAMBAQEBAAAAAAAAAAAAAAECAwQABQb/xAAhEQACAgMBAQEAAwEAAAAAAAAAAQIRAyExElFBBBMiFP/aAAwDAQACEQMRAD8A+KhSuUrYkTOUgLgFKYU4BWAXAKwCdIVs4BWAXAKwCokI2cArhq5oVwFRIRs4NVw1SArhqokSbIDVcNUhquGqiiTcioaiBikNRGtVUiTkVDFdrFYNRAxOkTcirWK7WK7WIrWKiiRcgbaaI2miNYitpqiiRlME2mitporaaPToSmog5gGUU5QwyYoYRaFDCJJNIeEWxWlhU9RwicoYNPUsIsk8iRshATo4RNNoQmm0lf2SySyGyEBZtJcW8kyWKrmx9FByLpC5bCj2Rd9ExToEmTb72UGo1vXkB80rdFEgLMLf7gK9XEhhhtzz2HcqulwkmB0R8Ng+QjqbuP0U2/pRL4Zj3Pe6wJPX7sijhZPvOM9NFo4iuykNp5anxKzanHINgEPTfA0l0+AKVysAmGbOAVgFACsAnSFJAVgFfD0HPcGsBc42AFyV7/gP4Lo0gHYge2qRPsxPs2H/ACI98+nei5KPQJNnh8Hw6pVMU6b37dlpPnCdqfhnEt96hUH/AMr6jh+IuYAyk1jG/pa2ANb2aLIOIxL3G4ulWV/AuCPlNXCvZ7zXN/2BHxUNC+nxnaW1GtIXmeLfhgCTTtvGx7uSvDIn0jKNHmWhEAUupkGCIIV2tWuKMzZzWq4apaEQNVUiLkQ1qIGrmtRWtTpEpSIa1Ea1WaxFaxVSISkVaxEaxXaxFbTTpEJTKtYjMpq9OknqGFTcI7kL0cMtChhEzQwq0sPg1GeSi+PEK0MItLD4NN0MIm2UViyZTfjxC9PDwiikmBTU5VjlOzZGFAcihzUVzgFVtIu10U2yqQBsk2VxSi515/QfNHqvaxuknmdB3DdIYjEzoDHqfolux0qLVqg2Om6SbSc+cotoXc/qmmYOe1UsNY+qFXx82Z2QNP4S38HoJ2WCXGSPuySxPFDPZJaPila2JA/yPWUk+reTtbdco/Tr+B6rydfGdUo5wldiARuOaRdVvqE6FZ8rAUgLgFKKQ5ICsAoAWpwDB56wnRgLz4aepCfisB6P8N8MFIAkdt3vHk3XKPvXuWtjOIH3WWaLW+Ko2mMmabnb6/eyoaM/Los3XbH4tBMPVuLladXiGVtx2pAHckcIy/uz15dVfiDAYawyRM89Lp0hWyoxsnXKDz2K1Py3ZE8lgVacATuOYT1Di12h2lgZ26q3n4S9fTI49wgGXNiR6hecDV7bi+GzODmSWmIPLmvL4/D5ahG2q2YnqjJl0LNCK1qhrUZrVqSMkpHNYitYua1GaxWSISkQ1iM1iljEdlNOkZpTKsYmKVBGo4ZaOHwi5yoCi5MXoYVaeHwiPh8ItTDYRZZ5aNmPEAw2CWlRw0I1KjCO2msE8tm6GIG2mrhqMKSsKf8AA3WZyNSgUbT8T8FU0yUap2dbfFL1K86mAPvxKSytFRSAMm5Qa+M+9v5QcRjJs0eO/iUm7EhpsZO528Eavp11wZq1/wB1uSAMTBkCe/bqoa6R2ud41Pjss6vXsco6az46Lq/Dg1asXEy7fwEpevXAJDANIk39UrtcgfFVxNMNbLnEH9Itccyj5R1gqla/M8/oq+0cQYDbayQIQaFQRIve210KtiHOuSCNOUd25RZyGMzTJeQTrlAsfE7Kj+NU2mAAP9WyJ77IL5czKNNyZAJ6nU6jRLswZj9XhICXQaf4fNQpAXAK4Cqkc2cAvTfhPDTTrOA0NNvn7T6BebAXr/wMc1PE093NpuH/AMucD8R5ozX+QJ7Njh9AvJHQ6rVwbWZe0NBsAb7LEpOLTI7k9RrEAHmY9FGh7OxVYEiJFyJGyao8ID3Atd3+t0TD0We0uNRIjQrVwdBrTAkA6/UJuC9MLjHDCCCBMWt96JHD8Pc6SNtZsvd06Yg6XsJ1WNiaHsXEHtZrn6qsJXojOP6YD8Q5pgdxnnzWLxmn2gecr1WPwIzyOem689x90vC14umPK9GS1qM1q5jEdjFtSMEpHMajMYppsTdGgqozylYOlSlPYfCo2Hwq08PhEkp0GGO+gsPhVp4bBo2Gwa06NCFiyZjfjwgaGETjKauxiOGAa+W6wzyWboYylNiO0cvP6KjTz8lYPm23RQbNEVReB9/JUe4jp1srVGAd+w3QKgJEkho8z4BLZSgNSoIJMTt/SQxdc6ajoq4iqJMeZ1QDiy23O0THrunSEYWhgqlWYIDRY3XVcIxhjX4T53VXcUc1se6B0nyCycRxJ9SQ0ADnv3obbGpIbxnEmtMHltE+JWVj67S7sSe/5BSKLW+92jK5+XUny+7pk0gU2KZ3C8IZpZnDc8ufL+kyKcidI3JIQ/YtcREucZ0kGI3OwvzXOQfJxrtnLIEWMbcu46qHEEWFhe4672No84VH4IMBysF7fM96BUqECJm50GbN66aJHsdFn1InSev31QPz5/a3xaD6kKlVhy3ytP8AkZjwA1QKbiR7rT3tJ+C448AArgKAFdrVqSItnBq2vwtxQYfFMe73DLH/AOrrE+Bg+CyQEQNVfNqhPVbPr2K4K0PzQMpGbmDvY7rIoU2kn9o2PjBVfwJ+LA5gw1d122ol24P6CeY28tr+hfwdoe7IIkWnYlZKcHTLWpK0YWYhwE6fPWF6rDYeWgtEiN53ReH8EYYzNEje/lBW+aDQAGiI+whKSAkYT6JBjU+iDjaAdEw4gb/ei0a4AJGiSqAakp4CTZn18K0U83L+l4DiNXPVcRpMBeh/EvGNabT/AB39V5pjF6eCDStnk/yMibpHMYmKdNTTpp/DYZa+GBty4Uw+GlaWHwyLhsItTD4RSnkotjxA8Ng1qYfColChCaa1YcmU348RNOnCZp01VgXVKoG/gscpWbIwSDA8lenTJvoPVApVbSfAfMopa4tnRvM2U3oskWq1WtERP3ugsxcAny6eCXqvaBeZ9Es2m+pMCB92A3QoNhH48oBxLnOiCeQ3PQBMudTpAB5AJvc9ru1ieiS4pxdpLfYtAtltZxdIiN/7Qv4g19Jp1C4lrmloH7QNf8idPC6Uq1gyQwFztZOwBgSRpfdWq4OrUYSOxGk6uEzOh3J1+qQr0XBoJqDoRIkxcAxHLn3LrDQJz3aOMdAZJ56Ln4UkDK6+kaDuLtB4pjBUdxLp1kAi2l3AAeR2RKjiQBIgEw2Lxf8AVEHXc9y5yComfTwoDoebjWL66CY7tkLEYoUwQ0EX0sfXbxTWMxoZ2RmBJBIOUWG8A6d6xsXxiYADWkTuSdTtCKtncGTxQkaNEkW95wA8ReEGlxANzAWJBE7nzskfaOI9x55WIHpc+impRqZfdM77Rp+4kpqQLY255cL6SRrzjzS2IpgkXd4EAQRYRHRBrVqgjOIB2zGesDyUVsTBzT/2Mk98C3ohQbCUq7Z1Ompse4R9wi087pOUESQJtYctLfOUB2EaBmc+P2gSb8yDtEbo9GrDG9po7IsYnfW6RjI+dNCIAoaEVrV6EUZGzmtRGtXNCIGq8USbOAXr+A/jp9MBlcGo2wDwf+RoHOff8b9V5RrURrUzxqSpk/7HHh9n4Nx+hVjJXpk/tJyP/wCroPkvQipIsRK/PYYjMaoP+HfGN/111H2niuPpUhmq1GM6Fwk9zRcrw/GPxjnGWiD/ALOt5N+q8oxiOymtGP8AjKPdmTL/ACnLS0ddxk3J1KPSpK1GitLDYRauGDcmVw2GWrhsKr4XCrWw2GUZ5aNOPEUw2FWhTpQpYyEVoXnzyWehDHRLGo8gID6oGqGx2YydPl0UHvZoWgxrkmG7+aYp8LO5k8hp5quFqMboLlGxPEsrbf2pOT5EqorrGPYNpid+c6eKRxNRzhLZLeewWZW4kXHolsRxa4BDsvIWHjK5QfQ+kaIqsZdxzO5fL+Uti+LOdoQ0TAa3of4Pl54+JxLjOXe9thKCJNojq6YbaTEDU8uqbz9OsPi+MXdTy5i4e8R71oaRufu6WomoXhrRLhewEtjUmIFhN9UShgQ8CpUqEWcGaZoaJBA0gwdL98pz8J4B5qPi7Dq8kZo6DqJ80G0loKTb2aFDD4qpTEdhoA1bLi0bukRFkOjhGtPay1XgkODX0uzlOjpIMHTnda2N4sQzKJyTDZMEj9sDl3LztY/+Q9rmszh5Buaeae00tN4kHRQTbK1Q47EsqHOab8oIENa2CRydudtUrjcZh3E2fru4nlreBHfp61qEsAPs6lOSD2qzC2YsIae7XokHy5xHs2B5/ex0HkQ8RHiuSOOqvY5xb7KABcuc1tPvJDsviUOmBf2IaIgTTY0kT/kYAHeiVuH1qdqlKmBs6m0OBndjpN/BSMLUcwB7BlE9twLXR/iBlJPQJwClfBVM+UOc8nSHQOfIAJLGcPcxwFR9ybtaXkwNzsB39628Pw7EVGZifZwCGtdJdGu7pE21WV+Xd7TI4tF/+RwiRA0aYBnbv3KZM6gGFwLn6SxoDj2gamaLSGsl0bTpruljRAmXBwnQS0EDTXtR6rfFcEHKyRlgtqEZIbpB95rha+nwSeFeB2qlNpAHZDwDFpv+7UCDOqX0HyZGOw0ZSxhyuu03aHfuyueL35IIwbv8R3mfW0r1f5/2jTSeXNywQWTLcse7Gggx4lJ4nC0y7tOxMmDaNxaezrCHs7yfM2hEa1Q0IrQvXijz5MloRGtXNaitarJEJSIa1Fa1c1iOxiokQlIhjEZjFLGI9OmqJGeUiGU03Rw8q9DDLTw2FXOSRNRcgeHwi1cNhUTD4VPU6cLLky0a8eItQoQm2BCYEcFYpTs3QgkECjFvyC5vysgOxJ/QJI1OwV6XD/1VJJNw3v8A3KfNsqt6QkHF2kwmmHKNUZ7I7ToA5AWH1SFStNhc66eplc5WcoUMuxgbcrPxWPLzPwQyHOd2hBG7oiNPFBxcBpGWQbyImGk2AJ3Md0JVSY9Noj8zGqoyka1Utpsm18oJB6kDTvssnE44yZm82gXXt8G8YTCFrSC+oRmOl9IHMDTxXZH5V/p0F6dGDiOHOAhz2NOkZj5Zz2RaNSs/G16lqZs0CALHU3uJkk6qeIYi7oMgkmAQIMzYRaZ1Ea3S9CqGsGX3iYvoMxA87fd0Ff6M6G24CpUcwk6+6wbAGL9NJ8N7L2FGqMKwtAMEi5gEkgAz0MTGyyOFYP2MOcM7oiZt0y7kAIzuJNfVYx3NwEiSTGYnMNOzNu7ooTdlYqjRx3C34qkCC0ZXlzWvkSQ0EZXt0NzsRdYPFcZRrZWublqscGvc17MxEEjtA3vGoMLb/wD0BBAe1stLmSJkhzbW0kNInqsbifFxUs9gIIgktFyNCDoTbUJI2OxepQqmC2oTFiHFkybWJbBHfylOU6VZjga2UtaYjNBOY3ALddhyv0WA3FFrcpzAREEOEDoZi4nSFOPxzmyWtGX9MntTADibCSdenMwFSmLaNbE8SAsG+zNwA1gab7F/ame9X4XxZo9oTAyNGmoJBtmNyTAt3rzxrE05Lmw7YG/SZCTe+qKfZgNkkkB3ad/sd4+CPkDkejxv4ghoFJhBi5JiBEQL30BXn6FYmb3J5gm52Jtuk3VH+9cdT/P1VqRJuHQbQCNjvP3qm80D1ZrsxWV/a91rZ7d/dvBg3Fis/F8SzuPsmvqRclrSQCZmY5XKPw4Mc1zq3bHZiScuUXJ63EePVaJx3smgZYmXZWgAQeQHKym9FNsxquBqVqf/ALMnaL3EAh7yQYzGZtpAsJ00XUuC4drRnY5xN5c9wN+6AiYrimcmLRsBfw69yCcWDdwJPVrj8l1yB5j+nkWtRWtUMajNavaijyZMlrUVrVzGozGq6RCUjmsR2MXMamaVJURmlIilST9DDq2Gwy0qGGSSnQYY2+kUMKtOhh1FGjCZYFknkNcMQWm1Ga1BBhS6uG6+SzNtmpJINnAudEA4jOYkNCVrVi6J02TGEEdom+xiw/lBryrCn6dGjT7IgSGz3EnWSrVceABA+OvMlZv5kzAvJtzlUxnEAPf7TthcgRe8fAeKi429l06WgmJxxmTIGoJ0+F0HDuL5LR2ZhxdAMbj+tkiyq+oQ0El5IJ/UQ0EzEXFtfAJ+sKQdlFm6vluVxAB1MkSdJXS1oMd7DUKLBRc+rDAZaHNbmibAiBczv3Lz+Jhp7JlouHWIjuiyd4l+ImwWgHS1iG5dgJ1AC81WquqEAloG1xvzi6OOLe2LkmlpDfC2B+IaTdodPKYNvWF6zidYVIaJlrYB2a7d3UzHkvK4B0Hs7DXltbmd/BNniMNOV2xJLtdYtzPRDIvUg4/8xFa+F9m0jMHGQTyi+pGp2jqtfhROScoABgdgkA6lx12ELDwziT2tB2iPmUxV4llcC4HK4g5ZIB5dwgN8l0k3oaNdH38Yd7RzrgCwDgBMGJt8OgXN4jmIJImQ6dIJO3gIWeawdcQ3NtexMkuvyQM4Gnh3HY+ZSeUOmPYrHS6RYkyIkQAJHmUqcUcwIyhwu4n1JO5V6bsxkQAIBc4WBvtHjELq+EaH2cSALu7QDjv2ReL7kH4IKkF2weP4lMS4O3OW1+vmksRjSWk5i4WlpAg7QYjXnrEqmLwDScwkjwOusTffqhcK4c6o8M0mXExmytFpgG9zteAVRJVZNt3QXBViyzoMiRNw0WNp2+irjOImplk2Egg3070GpRNN7mlwBEgkXiHbdbTHWOaA2tF5knoLc+gRr9BdaGHUYGovpI+Bkx6KMIwzsRNwZjoCDqguxsmNRqTEGAJMgSJ6omHrNaDmm85Y0N4nnNig7oKo1Kbw46dlrZImxI/byMAeFrKcbVD/AP2GTENG+xkRvEAbdqUlRrFrb2AHanbMWxp0AHiVGHp+1e4hzWBjS4FxIEAgam89rRRaLWVewWD5O7bujrlchOpsn33joZPrm0Wtxn8Rsq5WsAaym3JTA7Rt+rTcrBq40z7p/wCo+S5WwOjNY1GY1Q1qMxq92KPElIsxqOxihjE1RoqqM0nZ1KlK0cNhlOHoLSoUVOcymPF9Ow9BPU2QqMRWjmsk8hthjoLTbKKXxoln1rffogGrNlKrKXQ5nkw3Xcn7srVajWWHaduY+AKG+abJECRefePcNtVmPxewt8UFsL/z0fY4SXE+F7q1TEzfbkkGOJIETNgBzOiBWxEE302gH5otWzk6Q0/GxJ9R6g2Sma8z2dxA2+fVJl1tdtueirTrCb6eN/NHyH0amH4rlDsgu4RMxA79OSpmDhFSHXEzMCDGncFnMxYdpYAyBAEHmPBc3GNANx0A1U3EopfRosYy7aYA7p8ZM+RSuKxbSMsNPcLTzAOhS1biRM3ty6JTOZsPvqio/RHNcQ/RrNiDpvex3vsqPrTvDBYC1u7os5zSRO0xPqufXJHl6I+Qf2GkMZBzk7730+wq0qj6xaHGQ0kkHvm/os8VTEnwHKd+9Fo1oAAkTckRJ1SuI6lZqnDC5L5dLoDdCACLOO8g/wB2Qi0knLrEySAAIuSe/QJKtWAGl55zPQoVbG2gPi0nSCe9IosdySNenjABljqYI0b3xOpKrXqCzmlwP+NxpF2k8ztBWLSrdb9Lope6bbmY2PKfVBwoKnaGX1KhBcIE2kTfYgD5lZxc4doEzzDu1p00CK7FZS6DMyIGh/1ANt0JlXYWB8RKZIR7IDjvrr5q3tfufNAc+CQ2Tt9lG/KmLui/uiJ80WcrBuokDUDNIEgzEgkjmEV2DygPNUZTJGQjsnWwdtsifkIgs7Tv3OdIsJNo0unKeEbBc+oKhF8rRAZGuZhOY/dkjkOoCWFpVKtmm2pcYi4MSQYzRoP5VMRRp0XQ8FzgBqZvrdummy1n1v8Aia2nlbM3GgBMCBvNo89kweBU6YcQ94MXd2S4kblxBOuwjVRcyvgxHZgAQ0UgRaS0OI192RtvKllbLYtJ3kQQf+pITWIoGnYUy4xchgMkfuc9xnXUJWrwGvPaBbNwKbQ5sd866rk0dTFGNR2MUMYnKFBe6fPt2dQorSw9BVoUU4xsKcshWGILSpwmWILBKI6qBos0pWbIwSGMwCG+uljWlM0oYCXRm5ax3dUj0Otlg3d3gN/HknKdRjWWMHukiYvfxWVUqE9o2G0m57uaXqYqErXoKaiOY/FgmGzHM6n6JDPyS76pVKlcAfHqqJUqJN+nYw+uWn5jpySvt7yevql34gndDEnuF7apkhW2+DNSuOg6IdKi50/EmPAI9HBMa0PfJM2bFo6m19Upi6pBtn6CNOlvFC70hmmtscpPawADtOMGenIW+SQxb3TaPMGPJEfiGMpgAF1Q9p06MvoPC5sk3i1jO/fOmq5I6TtUgmGq8xPl80V+KtDhYGTBuSfiUjUDgb2+aqTOpEotWIpNaNEVhkIiTrB+QSbTufBThS4NJ2PZPPwKiq8Df469OQ+KQrdqwgJjx71IIj+Um+qSpbWIMj7P1QaCpocD2wZsAfNKPMnlf0Ko+pOqq3ePTVCgOVh21befjAsre2d9Ql6gIIjYc/NVzx9zK5oZNoIXxeZUkt/VrsL+saoL3mbCOSn80QbgzvEHbogwphCSbC17T8lMazeNCbDrZCaxxOzRrzPkiOw7ByJ6mUjKJDmGxYdpOaxMaSNTOgFphTWxU+82SDqCOc9++qSFSZ7QECRJjoodXMXDT4iO9TaKpmjwp7Q+SDF45T8f6T/56bST2t+QMjw0WLRq5RGu5J10jnpcoT+IkWm1hpEjb+1NxsdSo3cRiN/GO8yB8PLqnjxjLao2HamCIvee0evcvONxskb6uM7kTHxHkE47GMgSAbdeZCm4lEylCgtCjSXLl7UpM8GEUMtCOwc1y5QbNcURUxEIYqE2HooXLuIPWFz5J3dv/ilXViSpXIL6M1WilStCUfUlcuTIkypfeJnuVHvPyXLkLOS0Q2wujU3gdZIgcuU9Vy5BjLTo0OIYNlJ7BWe64vlIMCCRAPVZQ4k5gdlAAdIDsozkf7beC5chDaTZ2TTdfhnOdO8eCgPII2+5XLlVmdfSKtUO2PW5Ktg6Wd8baneFy5K3SHjuSsZxuIizdBZZ5euXJUPN7OIgTzUZly5EBZrtzpp/akvGv3ouXJR+FDVn+FAqGYHmVy5Bhjso9g3M/DyU54003G39qVyUYnMBzHUKjql4mZ5AT56LlyUpe6I9pGoLR97rmOAJ36AanzhcuSvg3HRUkbgc42Heq1q+bWD1XLkgWdSc4i22pmPiua15FmuPcCfBcuSsdI//2Q=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0" name="AutoShape 6" descr="data:image/jpeg;base64,/9j/4AAQSkZJRgABAQAAAQABAAD/2wCEAAkGBhQSERQUEhQVFBUVFhcUFBQUFRQVFBYUFBQXFBQUFRUYHCYeFxkjGRQVHy8gIycpLCwsFR4xNTAqNSYrLCkBCQoKDgwOGg8PGiwkHCQsLCwsLCwsLCwsLCwsLCwsLCwsLCwsKSwsLCwsLCwsLCwsKSwsLCwsLCwsLCwpLCwsLP/AABEIAMkA+wMBIgACEQEDEQH/xAAcAAADAQEBAQEBAAAAAAAAAAACAwQFAQAGBwj/xAA7EAABAwIEAwUHAwMEAgMAAAABAAIRAyEEEjFBUWFxBSKBkdETMqGxweHwBlLxFEJyIzNiklSCBxVD/8QAGgEAAwEBAQEAAAAAAAAAAAAAAgMEAQAFBv/EACIRAAMBAAMBAQEAAwEBAAAAAAABAhEDITESQVEEMmFxIv/aAAwDAQACEQMRAD8A/G4RALwCIBemkStnAEYC8AiARpAtnAEYC8AjDUxIW2cARhq6AjDUxIBsENRhq6GogEaQts4Gow1EGow1MSFugA1GGog1GGo0hboENRhqJrUxrUaQt0AGIwxGGpgYjSFuhYYmBiNrExrEaQl2LDExrE1tNMZSW4Jdi20lRSoJ1HDK2lhljNlNiKeHVdLDqqjhVZSwqnqiqZJaWFVlLDKqnhk9tJS1yFUwTtowjbTVApLuVT1ZTM4IyQhVHs14sCXo3D+ewES3eyf0Via+Uhns2H++p3RHEA3d4BfWYX/4togf6tdzj/wAaPjK53MjlLZ+cAIgF93if0FRHuvqeOU/CFnYv9Cva0upvDo2Ig/BFPJLActHzACMBMr4R1Mw4EFCAqEJbOgIwFxoTAE1IU2cARgLoCMNTEhbo4AjDV0BG1qNIW2eDUbWroamNamJCnQLWpjWomtTAxGkKdAtamNYiaxMaxGkJqgWsTWsRspqmlhkQltvwVToqyjhU+jhldRwyXVjI4xFHDK2jhVTQwivo4VS3yFkcZNRwqrZh4VLKSYKajvkLI4ycU0Ypp2WF32andFEyIyoSE2oYQswxJv5D0Q6GkLynQanXp12XP6Ycyqi0DbqNfMqY4sfwh1/gzF+nzGKx5JGZ8TwulUIdMOII0E8+CwqbzN1fgncNUtSO+i52GJm5QUBlm5hBi+0iA0DW8yoxiwXCbA6wmJANjsfgG1BcSOf0Xx/aXZJpHl8l+hYbDjILyOPooO0sK1wvoncdYxHItR+ftCYAqMdg/ZujbZJaFfPZHTOtamALwCMNTUhLZ4NTGtXmtTWtTEhVUca1Ma1da1Na1MSE1QLWJrWrrWJzWI0hFUA1ifTpJlOgrKOGXN4Ak6FUcOr6OHTaGGWjQwqRVlMcYijhVo0MKn0MKradCFHfKWRxiaWHVDWJjWIw2FJV6VzGACmiyFMY3conM/hJdD1JORCWXkmBcql9G1/JCCG6fnVZoXyLZh4u4oqteG9208PeKnq4v8An0CQ+qdTYHzWY36H54BUruIjQcPUoW0nnQGOQQuxA2H8rhxb94WmYfBtpwtHAtDrXbGpVdbANYBzvqoWOe4lrdLzyC5dhvoR2iyX93SPkp6lMiJBFtxxutCjgKmYiLGxjhKT2rhiHDhCbKFUw6PauVrRw1GxVPaFIOpSy8ajlxWMKUqyhWyNkfz1TPn+CnX9MfG4QmmTwMj6/nJZDQvrMXVa9tgV8wWQSFZx+EnIzzWprWoWhOa1USiamea1Na1ea1Oa1NSEVRxrE1rF1rE6nTRonqjjKarpYdHRw60KOGQusNmN9FUMMrqOGT6GGWjQwqmvkwrjjJ8PhVpUcMmUsOqWMUV8pbHGcZTTW00TKacABzKlqyqYFikibTnTx/lNLDv90JI+3qltjlJwN4X56IHVwOHz+a5Urkw0W+QUtV4B0J/PgsCGF8CXHw3Kgr4ous0R+apWIxE3MdEjM99mNMcY+qNLOwdGuqhhsZdx2CFlQkEmOZP0lcPZxb733+y69zR5cbePFY3/AA1ImxBAMNB03gdfBQVMSZ0PhMKjHt7ucObE63Jnks3+s8fFHKMbE1gHiWm41CLDdmOu4WJ+KXg3ke8LGb/VXdm1/wC0km5A9VmYb6aXZ7CBe7giq9ltqA5upTMOHDjwnrxKpZUi1uM/dCvejWfNYfBhlQxYXAlK7WwREEQRyX0HbFGW9zoQs9tN2QNIuJ566KmX+k19dGCygMhJsYXzTx3j1K+u7Rp5WSbTc8Oi+UiTKu4lpBzM4xqc1q81qc1iqSI6o8xqcxi9TYrKNBH4Jbb8F06KuoYdNoYdaGHwyXVhxxiqGHWjh8Mm4fCrRo4dScnKWxxC6GGVtOkiYxOaxR3yaWRxgtppradp0CIW68PVcNzx5KdtspU4G0W4D4lH0E8TsED2EIqTd5jn+boGxiR6D68fsgq1en5yXauJG2nxPRTursE2k89vVCEJrVztYcTZROxPx1PHoE6u91Q8BzWdWqgGJk3Ai/x4piBZQWN1Fp1mD5Aiy0f/ALFjGhgidt3W+SxHUcoLn24C8mdoUuJxfd7ruVhPx8ljWmrot7Qx7RJkE/m6xamIfV5AdY+6ABrTL7/JG7GzOXlv14Il14Z6cfhzAEknh8bBLOGItkB8R6ptJ7rDSdzodN0RDtnwPH1WOmF8k9WnIEA2Hd6JvYtN3tBDSZtpsStuh2d3g7YQIAFoW/gcO3WADygfwid4gPnsgb2faTxvfYIalCTA04rbrwb8lmYixIv9EMmsiruEAR09Umm0AmdFQ5o8FhdvdqtptMHoNyqOOd6RNyWpWsxf1VjwSWNXz7WI6tQvcXHdExq9Xjj5WHj8vJ9PTrGKinTXqdJX4fDJvhP3QFDDrQo4dMoYZaNDCpV3g+OMXh8MtOhhkVDDq1jIUXJyl0cRylSVDGIWMTwpKvSuYOsajB4eZSX1QOvwXKVSbu0Gg4pY5FLacnkmGq1th4pTMzjAB+yVWpZTcydwNPNA+w0ga2LJPyCXVxcNifBJr4kD3RfkLoKWAc4SbDYbn0W9L07sA1CeP5xS6lN9jBjl6q6rjKdEBpcGzrprsJP0UfaP6hD6WVhy5SHTaPMTeR1Q/TfiN+V+sVjKJ1ztOhIGYtA3zQjrYywEtJFjYACBt47qXCsqvGkNMlzuDTcaSZnZKxPYYpvMvMmwsb35nXQ81ja8ZqX8EYgOeZc/KZuBqDwIJ18EilS/aJ/5EX4Wher0Gh2uZwsZB12sLRbiVfh6UCwgACzjA0Fw0HfgTutdYjUhVfBWaXNyAxBMh8TqBuLEJDcKA4ZAXDUl0D56WGqe5lh3nazFslrah2UdIup8dig0RlAcRA77XyOYF2/JCmzcAxdZxuOFwRMDmRv4brMdhqxMiYOkB0L2J7ZLbAtAiJIkzxv6LO9sTfvGdw0x80yUzGfW9h/quhXIh4pO3ZVIbP8Ai42PzX1uFBAnY6HZfgIarsH2pWpWp1ajBwa9zR5Awrq/xd/1ZCv8nPUfvdSYss/FtygucQBuSQAPNfkTf1Ri/wDya3/dyTicfVqx7Wo+pwzuc75ldP8AiV+sC/8ALX4j7Ptf9X0my2mfaOvp7o8d/BfH4rFuquzPM8BsEhrE9jFdx8Sjw87l5nfpxjFTSpSipUFfQwybuE2Oj2Hw60qGGRYfDLTw+HSb5MKePjAoYZaFKiipUoTQFFfJpfHGdDU6mxC0Lr6keimb0pmcG5o9fRJdXJs3e3MngEpnfJk6b7dFdg6DGXJk8foEDyRiTfgDOzD/AHGOWvmVbSwQF3Ty+wCKpig0TvE7W9Fm4rti5ykwlfVUMUzJbia8WBPTdZjw5xv3eqUztHLLtXc9ApMVjy4FxfmJ2B2RJNHN6aYxVOloMx4a+JKhxPaD3kEuiSIA3m0+f5osbEY6TGnE3854JdSsToSXkQA0SIi5POy34M+iqp281pcz3nGzjsYFr8Fm/wBQ4BocARzAkDcAxLh1TGYN9d4c0NaBLWu0bLRmgu3KHDVCMS3214NssH8IFx4Lekd2/TV7Kx1a7GCXEAnNDQ0D3ZmOP5CqHZuIe4e0NiTmIbe40kiD7q+hwtcUgHVA3/UIsYJadgc388li/qDHiqwl8xmYC4WDDDsuYBw1NuUzwU/1r8HZiPUyyjJNOpI7pc6mcoPEETb8hIoV6JdncSdwAxwIk7QJUIy5MrqpYAY/1G1S0Gf3h8Aa2Rv7QAABrU6oaCO6GuHDUyTbkuw4bjHYcn3nEzuXEuk2Ma7ws3EYmkC1hY8H9uWo0HrAE7JNSnTgvAquDp92CBxGUwk0sWyfdrDa5YCBrbSPA7okjGyl+Fay3smMJ/eBPGTqQl/1dTZ5jlSdHhdDR9mxxzMjQte0uLgZnU2BRjD1X95r6xB0MUz8cq04+BDU1rV5rU5rF9EkfPVQLWJzGLrWJ9OkjSEVRxlNV0cOjoYdaNDDLG8BUaLw+GWnh8Mu0MMtChRU98mFUcZ7D4dXMbCWwJzQorvS6IwY0I5QByCt2gGWbc7u+gCT2x6xenKuLjRSitmP58VwYRxGY91vMxPROp0QBI057nkEeykDlMobVkImVr6qOpW8FJWxZ0b4lJa0anhfj+0Nm35eqy3YmdUoh0OMWaCToNCB8yFK+uBFwDre5HK4HwRpJeGNv9LcUTkmW9HTfl1UTakch+3fzOolDh2vrPFIR3nQDtc6yvo+1uzKWFYB/uuBEkhoDeBa3eOZvKCqU9Bpb2fNnEAkQAb6kui/OxPRexWPpiRSm/dLjMuG5I0iYt/Cbj+1mzdrXgjukdx45EtIjo5pUAoBxLtN73O/dbx69Fu/07/wqqdtublp0dG67yd543lfQfpfBgO9pUtLczC6JdBgm/CIHQrI7OoNq5GMb3YuRaTEmLTHE9AIX0+MhrCW6tAaAXQJgAAbWEADmEi3+IbKLMS5hdJkyIgX0m0DqV892POJZVpvI/1NHtvEEvEtOhmOB10Wp2Kwsc1z5tM7TAPHa65272e2vJpimys1olxlpIsQJbrExB5pPnQzD5+m+tQqOY9ntWtIuCDDhEQHmZuLIKvajXVILXtyiHAM8w4RxQYo1KRmpDw/+9r/AO4d3R0XEfwnVK9Lul9MOAMaOa4jgTY2Bn8KYCDhm0H1GmmC0mQZJa2SYbeYPQ+K1cfUa4n2hp1XC0sotc8NmzfaAhs/gWfVxFMAltINcXGTY5ANALAgxI5bmVnYjGaw9zRr3nBwnhJBPxXenGhhmUwYyMBcYGYF7s20j3Rrw3Wy7CM3NQnk4NHKGgiF8XhsUTUaW90NOeo+22wPO48E+v8AqUlxIdlGwAceWs3K1yzk0fJNYnMavMYqqNFfTeHyzeg0qKuoUEVCitCjh0uqDnjBw+HWlQw69RoKym2FNfIVRxnWUk5oQtCNS1WlcxgxiNzwBdT1K4aOfD1U4qZnd424Jalvth7nSK2h1ScvdaNSTryVODwbW3PedsNgOJ5peW1hAEd2fiRsmOxpDSALTwtPMpdU/ENmV6xtWnu4zwnQKHFV9YFgdb/gSq+Lc4GBMXPL0UFfGATIJ1sPdadM28nRcka2UPGYSTlGggfH7pFNke8SQLwGkc5O+x8k40nBuZzmiR3RJm+mnNWOeylQIrBzg+A/JqSbib2FiB05oXQSkx6+JaRIcQCbty2kQQHTtp+aYmOqkE5je1oH4Fdiy2TkgNN5uHfOVj1iHvABtoSbjmU/jQnkf5+n2X6Hpww1XNBcSYJjutaP7eEnNfkFH2t2sHFz3ScxiHdM1h/181fh8WGUA0CARlgcGzM9SVl9p4FlSHP7hGgFwNSQBudJKm9t0yhL5lJGPiKp/wCUagG5gjceXorzg6lT2YLCW2EaQ25v1+Kjqk52lki0AESYGrp6rfwuZrA45u9cmZNtGi4glHTwGUXU6YpQxhItAaNQObuv4VH2liKjZOUOyiQ13+Q05mAfALHONPtHPd3TcC8xGkjj6o6faMkGSTJmeQ+W6W5YxNH0WI7SAZyyDKRuTsTNjMmODlL2j2qHHPTAaT3XAS4EgRnIHeBgC9xyWRWx3uiZa0TYG7iLa/l1CK5HemOMCdeE7oVATouOeoCA4GN3TBA17puRJKnhzHNs0GRAabWI22H3SKVSDmL3NGsNzWgbxp1UuK7QbmN820uiYMk25aJiQDZb2nSJzvJfmdJdmdJ0mSMokG/FT4Cu0snvF8xZx8oBsoqj2xmAIII0sJ4W4/QocPUNMh5Mudc6De/5zRfPQP12aB7ML5LoaDcuc4nQWhgI81luoN4uHIB0fEyn4jHe8OI5TPM6wpmVhA7x8AD9Vq0x4VUaMrQoYddoUFfRor2as8OOM5Rw6vpUkLGJzVLVlc8YxoTWhAIGq85+5sPzRTt6PSwcH8EFTFgC1z8Euk1z5izRqTol13NFm3PHdYs3De80W5xm+vNWYNsXJGbmNApaTN3afVFUxHWOC23vSOhZ2yh2IIm9iiOKsM5hg42mNgN1mOxF/lMx4wpMbjXuMyHWvMxHCDtKX86N+sK6+ODjDbMuTBueZ58E3s8Nc+o6qQGf2tykiYILSLaDU8Ss0RlGa03ImY5CbQrMT2xDWU6WjREAEXuARFt1lL8QU/1l1IsDi4lpay7A0w3Nch1xMA89SFD2h+oWkODTmO9jBOnyAUeIoB+r3ixJDIa0Ebi11McJTHvFz+DnGziNuQi3ihUrdYTb8RDiaz3gCIbqLRPOTqmUGBpAEOPDnbf80TK9GkGxlI8g4cIOsKfDOANiZ2OvnMpzeoQpx6zZGJAMuNwIAggCBAhSdp4t5IB6hs8Rq7qpK1UNv7xNiHX11jh4JTK0SbSbcx5+CWp/R31+Ghg6mWXm5ixi3QcOS6ztAMcA4ZgCSG5jNhPgBJKhbjcrSTqBLZOhJmQONkupW9tUBiLbCSYE8OKxyd9Gn7QGHNAAMANnVzrgjjBtKQ5gbz9Zg+Fvilswrz3ogNdFyAQOJGwG55RqlHaSIiSRpvc/EocC0rFYZeJJFv466chwVLcJmYS9zQGzDAe+Sd4A7t5udFnYKs2cxkQelhf4qsuDs0HvOuSCLOm1ucnX7oX0EuxIwjI70DNoC4kjgLaDrKy8TgAJN78QAZ2uFdVxDmgh5DxOxEi27dfEEqKr2gclgTNiXCwNpAO+g80c6BWfoHZ+DL3BmhMuJIJytAu88BxPBHiME+jULXRIcQCLggWLhpzHmpaHaD6bszXkO0kCGx+0A6hDUxLnuLnGS65PE7o2notNYMfrd05bfadwF7+rcdNNrNSgQdtoj6ruv8D0XG6fY0aKpaIS2pzW8VTVkswG0Sm5wEg1Up1bglejPCh2I/hDT71yYaNT+boKOFc7l1VNNzWtNs8b/wBoWOkvDlLfvgOIxQPdaYaBv84CiOIE281Pi62ZxPHhp4JTXxqjlYgarsuNWeiW/GbJVKu3V06GBpfQHoNfBQuxJdPnN12Bbgx2KPVC2uRwtPUFKNSLb7KV9S/8R5osB+jQczRzjY7AfVcNTWLTpbQXi25+kLPfXc5wgkaaKmuxzReBGtxIta0iUDQxV/C2nUkC5jc6XUlbFtIMC/FQYjGO3cI2jhp8kqmxzhGg4/mqxR+nPk/EG6rfWQgfXvZG7Cd0uvwA3PM8EOHoZiZ4WAvfZF0D34dp4rdxuD3eA4pdTES66VVZBgoQ2TJWYjNfg+rUm/8A1afmrMPiTTGUCXHU9LxY2Fz5bLOqNv8ATj0TWiDN77dULWjJbTLziX65pgkayZMnxAkpZxYiSM0GwA7pI0kcBw5KSpJbYRyHqp6z3CBa3DmhUhusK63aRqEyb7zzKL+rIAO4AA6c/wA2We1znHafLX4KhjxuucpGTTY6tiA6diBY7k7xwCOriw5pDgGkWGsX3G09VMagaCRfaTtNrKXNI18Oaz5NdFGaRDuutt9h4lIJixFh8ihzkOESTy/LL1RpdJJjkPhdECd9rBv4AXP3XAXfscfED4JuHxLWgZRLr7zPVe/qD+34n0QsJL/p922BqgfX8lM6svU2l5tYDUlOz9Yn3pD2gu0+w6lNz5LDX93ogdimtaGtvHlPNTu0zEgToNz6BBuh5ho0O0coj48CN1HjO0CWhugHDc8VFUxMKZ1WVqhboNW8wc6quSN9Y+M7qdtWL7pFbEHbxKYK/wCsdWfBMGySKkDVIJn7rjaWpN4E8ul0XQPbYx2L6ldZSzXNhvx8ArMPh2NYXPYS4+7wEcBuVLj6ua5bwAObXqEP1/A/l5rGe2Yz3dYsSZ8Eqpie6S4uF7gHf5bJWDcGPzVWd0AlrTAl2x5t+aTWxrqjpfvpvccfBZnZ330Kq0xrvw38dgio1coIkjba3FCaWY21P0SHsIN4+aP0XjT3Cl1fKdT5u1TcNiieZOwtvxUII+6ZhcOXOkSIvmQtIKW96GVqffOY6G65vfTgidUESZnSdYjeNztyhSmvwt11lCMeIpfUAJny36ImPmwmdfsVEH3lda8i86rGjlZV/UZQZvOnJTGpmOov5IC4r031XYc6bDD79BceELxdaSRpHkvZCGnadt42SWiOB+C47sc46RpuOKG5NtVwVDOnolOBn3gOtlgWlQqOHdAniSbeKUbzPl+apXtnTYAxuJjzRCmTEkN5C5jXVCGnodSo1pAmN7C647EA7O+PonMDGi0Tx1OqF1QzY/EeiBjEj6ym0u6blFVxUDKJj5+qod/sjoFDitG9E7dYrMQHtCVx9WNF5TVEQANSrKE2HVcS3ohbQw1Dtvv9El4Jsmn6Bcp+6eqHQvk7IGvFMY7KBoSTbgD6qWt7wRjUdVhq9NfH9meza01SRMaERBIWficU2nVmj/qAD3ntBiOELU/WX/5f4D5BYGH91/8Aj9Qhjtawr/2xAYzHuqOJcZJ3PyUp6yuHdUdn+8f8XfIp3iJk/p9iqdcyTeOAMeCXUe06CPGULUX9vj9CuN/D1BuZwAm/itPEODG5R9PGyl7H/wBw/wCP1C7jfe/P2pddsdx9TpI+pO6AXshcjo6j82Wik9Z5xAMQhLt9l4an83SxuuCHNdudERI6ePwXaejvzcJCEPwYa3khfUiTJ/Nkp6Jui45PQmkuHD5+HmgyCePVPrb9Ehuvkh0Y1gXtOGm4+yIPH33/AD0Squg8fmmn3PL5IWamC90Ccx8b+SCQb97/ANW28Eh/u+a0qWg6IX0HP/0z/9k="/>
          <p:cNvSpPr>
            <a:spLocks noChangeAspect="1" noChangeArrowheads="1"/>
          </p:cNvSpPr>
          <p:nvPr/>
        </p:nvSpPr>
        <p:spPr bwMode="auto">
          <a:xfrm>
            <a:off x="460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387443"/>
            <a:ext cx="3542903" cy="28371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8" y="3175"/>
            <a:ext cx="9034462" cy="6777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c.pics.livejournal.com/taro_chiromancy/51456671/2295/6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9039"/>
            <a:ext cx="5715000" cy="3790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 descr="http://t3.gstatic.com/images?q=tbn:ANd9GcTaTSc7pygiF48BDD3IKKPRG64g8l7EBMrcpBIPUqdgGWbdzooreu2kztM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8241"/>
            <a:ext cx="4896544" cy="3468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ес воздуха_атмосферное давление.swf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61798" y="346348"/>
            <a:ext cx="8220405" cy="6165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</TotalTime>
  <Words>422</Words>
  <Application>Microsoft Office PowerPoint</Application>
  <PresentationFormat>Экран (4:3)</PresentationFormat>
  <Paragraphs>61</Paragraphs>
  <Slides>34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АТМОСФЕРА</vt:lpstr>
      <vt:lpstr>Атмосфера – воздушная оболочка Земли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Атмосферное давление – это давление, которое оказывает своим весом атмосфера Земли на все тела, находящиеся на ее поверхности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Среднее давление на уровне моря при t 0°С составляет 760 мм рт.ст. – нормальное атмосферное давление</vt:lpstr>
      <vt:lpstr>Решим задания:</vt:lpstr>
      <vt:lpstr>Решим задания:</vt:lpstr>
      <vt:lpstr>Решим задания:</vt:lpstr>
      <vt:lpstr>Решим задания:</vt:lpstr>
      <vt:lpstr>Решим задания:</vt:lpstr>
      <vt:lpstr>Подведение итогов урока</vt:lpstr>
      <vt:lpstr>ДОМАШНЕЕ ЗАДАНИЕ</vt:lpstr>
      <vt:lpstr>Рефлексия: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Атмосферное давление</dc:title>
  <dc:creator>HOME</dc:creator>
  <cp:lastModifiedBy>Пользователь</cp:lastModifiedBy>
  <cp:revision>51</cp:revision>
  <dcterms:created xsi:type="dcterms:W3CDTF">2013-01-06T18:20:14Z</dcterms:created>
  <dcterms:modified xsi:type="dcterms:W3CDTF">2013-01-29T11:21:06Z</dcterms:modified>
</cp:coreProperties>
</file>