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64" r:id="rId4"/>
    <p:sldId id="265" r:id="rId5"/>
    <p:sldId id="266" r:id="rId6"/>
    <p:sldId id="257" r:id="rId7"/>
    <p:sldId id="267" r:id="rId8"/>
    <p:sldId id="273" r:id="rId9"/>
    <p:sldId id="276" r:id="rId10"/>
    <p:sldId id="272" r:id="rId11"/>
    <p:sldId id="277" r:id="rId12"/>
    <p:sldId id="275" r:id="rId13"/>
    <p:sldId id="270" r:id="rId14"/>
    <p:sldId id="271" r:id="rId15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-6350" y="3859213"/>
            <a:ext cx="9156700" cy="3005137"/>
            <a:chOff x="-4" y="2431"/>
            <a:chExt cx="5768" cy="1893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2431"/>
              <a:ext cx="5768" cy="1893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-6350" y="-6350"/>
            <a:ext cx="9156700" cy="3876675"/>
            <a:chOff x="-4" y="-4"/>
            <a:chExt cx="5768" cy="2442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-4"/>
              <a:ext cx="5768" cy="2442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98B10-6837-4525-8FD6-14F7A8E02BBB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7E85A-A0F4-488A-BE42-01A49F030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A28E3-468D-42FE-8D54-CC3104344CD6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A8AFA-C7D9-4776-AD93-6E7A9272F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40F5-FE09-498E-8105-DD30BCBF63D1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368DB-6254-4859-884D-C60539961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D2F78-EEE6-44B7-A21F-903239FEBCDC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2E8C6-1AAC-4BCC-AE2E-48559A44A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7A8A-FBFC-4EE7-B9D0-D181AD60E429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889AE-B02F-4199-82F2-4EE65D1E7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36AE0-7F74-4D71-AFCC-7A7FA8F9E688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3EB24-CABF-4A46-B4F0-5708569521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1639E-1BBC-4050-BFDA-F7A6DB787690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2B146-6D85-497F-86FA-4AABCFE02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96E45-0C8C-49AC-A2CE-9656D843E35E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CFDEF-F685-45D3-BEB0-AA4AD08FC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82B96-C184-4F39-BBF6-042716E3E4AF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76352-9D02-418E-9673-C7A01E03EB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1B97A-FF8C-40D0-A4ED-AA99B699691A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75A27-9A45-43A9-A05F-A5E9FFDEC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CC26A-0EB9-4453-B96A-A981F343554A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50FC5-A662-425D-B741-E8591BDC0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29BFE7-A031-468A-BB6F-957FF58BA170}" type="datetimeFigureOut">
              <a:rPr lang="ru-RU"/>
              <a:pPr>
                <a:defRPr/>
              </a:pPr>
              <a:t>18.06.2013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114E05E-1A84-4808-BD2F-766187BDB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5" r:id="rId3"/>
    <p:sldLayoutId id="2147483742" r:id="rId4"/>
    <p:sldLayoutId id="2147483741" r:id="rId5"/>
    <p:sldLayoutId id="2147483740" r:id="rId6"/>
    <p:sldLayoutId id="2147483739" r:id="rId7"/>
    <p:sldLayoutId id="2147483738" r:id="rId8"/>
    <p:sldLayoutId id="2147483746" r:id="rId9"/>
    <p:sldLayoutId id="2147483737" r:id="rId10"/>
    <p:sldLayoutId id="2147483736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7E4E99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7E4E99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4.jpeg"/><Relationship Id="rId4" Type="http://schemas.openxmlformats.org/officeDocument/2006/relationships/image" Target="../media/image18.jpe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NULL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787900" y="1412875"/>
            <a:ext cx="41560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cs typeface="Arial" charset="0"/>
              </a:rPr>
              <a:t>Отечественная война 1812 г. - борьба с наполеоновской Францией</a:t>
            </a:r>
            <a:br>
              <a:rPr lang="ru-RU" sz="2000" b="1">
                <a:cs typeface="Arial" charset="0"/>
              </a:rPr>
            </a:br>
            <a:r>
              <a:rPr lang="ru-RU">
                <a:solidFill>
                  <a:srgbClr val="FFC000"/>
                </a:solidFill>
                <a:latin typeface="Trebuchet MS" pitchFamily="34" charset="0"/>
              </a:rPr>
              <a:t>       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11188" y="4508500"/>
            <a:ext cx="35639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cs typeface="Arial" charset="0"/>
              </a:rPr>
              <a:t>Отечественная война </a:t>
            </a:r>
          </a:p>
          <a:p>
            <a:r>
              <a:rPr lang="ru-RU" sz="2000" b="1">
                <a:cs typeface="Arial" charset="0"/>
              </a:rPr>
              <a:t>1941-1945г.г. - борьба </a:t>
            </a:r>
          </a:p>
          <a:p>
            <a:r>
              <a:rPr lang="ru-RU" sz="2000" b="1">
                <a:cs typeface="Arial" charset="0"/>
              </a:rPr>
              <a:t>с фашисткой  Германией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321175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400425"/>
            <a:ext cx="44434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971550" y="3429000"/>
            <a:ext cx="66246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600" b="1" i="1">
                <a:cs typeface="Arial" charset="0"/>
              </a:rPr>
              <a:t>Образ мирного времени </a:t>
            </a:r>
            <a:endParaRPr lang="ru-RU" sz="3600" b="1">
              <a:cs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50" y="4384675"/>
            <a:ext cx="706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Эпизод нашествие фашистов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550" y="5229225"/>
            <a:ext cx="7989888" cy="10779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>
                <a:latin typeface="Arial" pitchFamily="34" charset="0"/>
                <a:cs typeface="Arial" pitchFamily="34" charset="0"/>
              </a:rPr>
              <a:t>Противостояние русского народа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Arial" pitchFamily="34" charset="0"/>
                <a:cs typeface="Arial" pitchFamily="34" charset="0"/>
              </a:rPr>
              <a:t>фашизму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1550" y="2997200"/>
            <a:ext cx="3309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Вступление</a:t>
            </a:r>
            <a:r>
              <a:rPr lang="ru-RU" sz="3200">
                <a:latin typeface="Trebuchet MS" pitchFamily="34" charset="0"/>
              </a:rPr>
              <a:t> </a:t>
            </a:r>
          </a:p>
        </p:txBody>
      </p: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444500"/>
            <a:ext cx="8661400" cy="1938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39750" y="0"/>
            <a:ext cx="8280400" cy="66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Каков характер  каждой темы?</a:t>
            </a:r>
          </a:p>
          <a:p>
            <a:pPr marL="742950" indent="-7429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Какие мелодические особенности преобладают в каждой музыкальной теме?</a:t>
            </a:r>
          </a:p>
          <a:p>
            <a:pPr marL="742950" indent="-7429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Каково динамическое развитие тем 1-й части?</a:t>
            </a:r>
          </a:p>
          <a:p>
            <a:pPr marL="742950" indent="-7429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i="1">
                <a:cs typeface="Arial" charset="0"/>
              </a:rPr>
              <a:t>Звучание каких  музыкальных инструментов  преобладает в каждой теме?</a:t>
            </a:r>
            <a:endParaRPr lang="ru-RU" sz="32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Рисунок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5038" y="3303588"/>
            <a:ext cx="4148137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-main-pic" descr="Картинка 34 из 26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215900"/>
            <a:ext cx="4252913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5038" y="215900"/>
            <a:ext cx="4148137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2425" y="3303588"/>
            <a:ext cx="42513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93763" y="6311900"/>
            <a:ext cx="4635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276600" y="6299200"/>
            <a:ext cx="4476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5867400" y="6364288"/>
            <a:ext cx="4365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978775" y="6303963"/>
            <a:ext cx="446088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85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90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283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642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611188" y="1557338"/>
            <a:ext cx="82089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>
                <a:latin typeface="Trebuchet MS" pitchFamily="34" charset="0"/>
              </a:rPr>
              <a:t> </a:t>
            </a:r>
            <a:r>
              <a:rPr lang="ru-RU" sz="2400" b="1" i="1">
                <a:cs typeface="Arial" charset="0"/>
              </a:rPr>
              <a:t>«Когда грохочут пушки, поднимают свой могучий голос наши музы. Поэты писали стихи, композиторы сочиняли музыку - и все это было востребовано. Может, еще и потому выстояли наши отцы и деды в той страшной войне?»</a:t>
            </a:r>
          </a:p>
          <a:p>
            <a:pPr>
              <a:lnSpc>
                <a:spcPct val="150000"/>
              </a:lnSpc>
            </a:pPr>
            <a:r>
              <a:rPr lang="ru-RU" sz="2400" b="1" i="1">
                <a:cs typeface="Arial" charset="0"/>
              </a:rPr>
              <a:t>                                                    Д. Шостакович</a:t>
            </a:r>
            <a:endParaRPr lang="ru-RU" sz="2400" i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4392613" cy="655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Arno Pro Caption" pitchFamily="18" charset="0"/>
                <a:cs typeface="Arial" charset="0"/>
              </a:rPr>
              <a:t>      </a:t>
            </a:r>
            <a:r>
              <a:rPr lang="ru-RU" sz="2000" b="1">
                <a:latin typeface="Arno Pro Caption" pitchFamily="18" charset="0"/>
                <a:cs typeface="Arial" charset="0"/>
              </a:rPr>
              <a:t>Солдаты минувшей войны</a:t>
            </a:r>
          </a:p>
          <a:p>
            <a:r>
              <a:rPr lang="ru-RU" sz="1400">
                <a:latin typeface="Arno Pro Caption" pitchFamily="18" charset="0"/>
              </a:rPr>
              <a:t>                       </a:t>
            </a:r>
            <a:r>
              <a:rPr lang="ru-RU" sz="1400">
                <a:latin typeface="Arno Pro Caption" pitchFamily="18" charset="0"/>
                <a:cs typeface="Arial" charset="0"/>
              </a:rPr>
              <a:t>Муз. Б.Фиготина, сл. Л.Чикина</a:t>
            </a:r>
            <a:endParaRPr lang="ru-RU" b="1">
              <a:latin typeface="Arno Pro Caption" pitchFamily="18" charset="0"/>
              <a:cs typeface="Arial" charset="0"/>
            </a:endParaRPr>
          </a:p>
          <a:p>
            <a:r>
              <a:rPr lang="ru-RU">
                <a:latin typeface="Arno Pro Caption" pitchFamily="18" charset="0"/>
                <a:cs typeface="Arial" charset="0"/>
              </a:rPr>
              <a:t>     1. </a:t>
            </a:r>
            <a:r>
              <a:rPr lang="ru-RU" b="1">
                <a:latin typeface="Arno Pro Caption" pitchFamily="18" charset="0"/>
                <a:cs typeface="Arial" charset="0"/>
              </a:rPr>
              <a:t>Горят над могилами павших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Победные звезды страны…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Сужается круг прошагавших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Дорогами прошлой войны.</a:t>
            </a:r>
          </a:p>
          <a:p>
            <a:r>
              <a:rPr lang="ru-RU" b="1">
                <a:latin typeface="Arno Pro Caption" pitchFamily="18" charset="0"/>
                <a:cs typeface="Arial" charset="0"/>
              </a:rPr>
              <a:t>    Припев: 		</a:t>
            </a:r>
          </a:p>
          <a:p>
            <a:r>
              <a:rPr lang="ru-RU" b="1">
                <a:latin typeface="Arno Pro Caption" pitchFamily="18" charset="0"/>
                <a:cs typeface="Arial" charset="0"/>
              </a:rPr>
              <a:t>            Но памятью вечной в народе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   Живут они, славы сыны.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   В легенды и в сказки уходят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   Солдаты минувшей войны.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   Солдаты, солдаты, </a:t>
            </a:r>
            <a:br>
              <a:rPr lang="ru-RU" b="1">
                <a:latin typeface="Arno Pro Caption" pitchFamily="18" charset="0"/>
                <a:cs typeface="Arial" charset="0"/>
              </a:rPr>
            </a:br>
            <a:r>
              <a:rPr lang="ru-RU" b="1">
                <a:latin typeface="Arno Pro Caption" pitchFamily="18" charset="0"/>
                <a:cs typeface="Arial" charset="0"/>
              </a:rPr>
              <a:t>            Солдаты минувшей войны.</a:t>
            </a:r>
          </a:p>
          <a:p>
            <a:endParaRPr lang="ru-RU" b="1">
              <a:latin typeface="Arno Pro Caption" pitchFamily="18" charset="0"/>
              <a:cs typeface="Arial" charset="0"/>
            </a:endParaRPr>
          </a:p>
          <a:p>
            <a:r>
              <a:rPr lang="ru-RU" b="1">
                <a:latin typeface="Arno Pro Caption" pitchFamily="18" charset="0"/>
              </a:rPr>
              <a:t>     2.   Прощаемся с ними всё чаще.</a:t>
            </a:r>
          </a:p>
          <a:p>
            <a:r>
              <a:rPr lang="ru-RU" b="1">
                <a:latin typeface="Arno Pro Caption" pitchFamily="18" charset="0"/>
              </a:rPr>
              <a:t>           Всё меньше для тех, кто в живых,</a:t>
            </a:r>
          </a:p>
          <a:p>
            <a:r>
              <a:rPr lang="ru-RU" b="1">
                <a:latin typeface="Arno Pro Caption" pitchFamily="18" charset="0"/>
              </a:rPr>
              <a:t>           Чеканят медалей звенящих</a:t>
            </a:r>
          </a:p>
          <a:p>
            <a:r>
              <a:rPr lang="ru-RU" b="1">
                <a:latin typeface="Arno Pro Caption" pitchFamily="18" charset="0"/>
              </a:rPr>
              <a:t>           На память о днях фронтовых.   </a:t>
            </a:r>
            <a:r>
              <a:rPr lang="ru-RU" b="1">
                <a:latin typeface="Arno Pro Caption" pitchFamily="18" charset="0"/>
                <a:cs typeface="Arial" charset="0"/>
              </a:rPr>
              <a:t/>
            </a:r>
            <a:br>
              <a:rPr lang="ru-RU" b="1">
                <a:latin typeface="Arno Pro Caption" pitchFamily="18" charset="0"/>
                <a:cs typeface="Arial" charset="0"/>
              </a:rPr>
            </a:br>
            <a:endParaRPr lang="ru-RU" b="1">
              <a:latin typeface="Arno Pro Caption" pitchFamily="18" charset="0"/>
              <a:cs typeface="Arial" charset="0"/>
            </a:endParaRPr>
          </a:p>
          <a:p>
            <a:r>
              <a:rPr lang="ru-RU" b="1">
                <a:latin typeface="Arno Pro Caption" pitchFamily="18" charset="0"/>
                <a:cs typeface="Arial" charset="0"/>
              </a:rPr>
              <a:t>    3.  Но подвиги их все дороже,</a:t>
            </a:r>
          </a:p>
          <a:p>
            <a:r>
              <a:rPr lang="ru-RU" b="1">
                <a:latin typeface="Arno Pro Caption" pitchFamily="18" charset="0"/>
                <a:cs typeface="Arial" charset="0"/>
              </a:rPr>
              <a:t>         А песни всё громче о них.</a:t>
            </a:r>
          </a:p>
          <a:p>
            <a:r>
              <a:rPr lang="ru-RU" b="1">
                <a:latin typeface="Arno Pro Caption" pitchFamily="18" charset="0"/>
                <a:cs typeface="Arial" charset="0"/>
              </a:rPr>
              <a:t>         И память ответственной ношей</a:t>
            </a:r>
          </a:p>
          <a:p>
            <a:r>
              <a:rPr lang="ru-RU" b="1">
                <a:latin typeface="Arno Pro Caption" pitchFamily="18" charset="0"/>
                <a:cs typeface="Arial" charset="0"/>
              </a:rPr>
              <a:t>         Ложится на плечи живых.</a:t>
            </a:r>
          </a:p>
        </p:txBody>
      </p:sp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825" y="6434138"/>
            <a:ext cx="34448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33375"/>
            <a:ext cx="2600325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2565400"/>
            <a:ext cx="2563812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80063" y="4789488"/>
            <a:ext cx="260032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47813" y="427038"/>
            <a:ext cx="6408737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FFC000"/>
                </a:solidFill>
                <a:latin typeface="Trebuchet MS" pitchFamily="34" charset="0"/>
              </a:rPr>
              <a:t>                </a:t>
            </a:r>
            <a:r>
              <a:rPr lang="ru-RU" sz="3200" b="1" i="1">
                <a:cs typeface="Arial" charset="0"/>
              </a:rPr>
              <a:t>Ты помни</a:t>
            </a:r>
            <a:r>
              <a:rPr lang="ru-RU" sz="1000" b="1" i="1">
                <a:cs typeface="Arial" charset="0"/>
              </a:rPr>
              <a:t>     </a:t>
            </a:r>
            <a:br>
              <a:rPr lang="ru-RU" sz="1000" b="1" i="1">
                <a:cs typeface="Arial" charset="0"/>
              </a:rPr>
            </a:br>
            <a:r>
              <a:rPr lang="ru-RU" sz="2400" b="1" i="1">
                <a:cs typeface="Arial" charset="0"/>
              </a:rPr>
              <a:t/>
            </a:r>
            <a:br>
              <a:rPr lang="ru-RU" sz="2400" b="1" i="1">
                <a:cs typeface="Arial" charset="0"/>
              </a:rPr>
            </a:br>
            <a:r>
              <a:rPr lang="ru-RU" sz="2400" b="1">
                <a:cs typeface="Arial" charset="0"/>
              </a:rPr>
              <a:t>Я знаю о войне лишь понаслышке,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Но вновь и вновь в мои приходит сны.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Безусый паренёк, совсем мальчишка,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Который не вернулся с той войны.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Сожмётся больно сердце от печали,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Хоть с той поры прошло полсотни лет,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Но снится мне тревожными ночами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Мой молодой, мой вечно юный дед.</a:t>
            </a:r>
          </a:p>
          <a:p>
            <a:r>
              <a:rPr lang="ru-RU" sz="2400" b="1">
                <a:cs typeface="Arial" charset="0"/>
              </a:rPr>
              <a:t>Припев: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Над миром вновь ликует светлый май, 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Который раз мы празднуем Победу.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Но то, что совершили наши деды,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Ты помни, никогда не забывай.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01013" y="58769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73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827088" y="1585913"/>
            <a:ext cx="7058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400" b="1">
                <a:cs typeface="Arial" charset="0"/>
              </a:rPr>
              <a:t>Хоть с той поры прошло полсотни лет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27088" y="2781300"/>
            <a:ext cx="7416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>
                <a:cs typeface="Arial" charset="0"/>
              </a:rPr>
              <a:t>Над миром вновь ликует светлый май, 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Который раз мы празднуем Победу</a:t>
            </a:r>
            <a:endParaRPr lang="ru-RU" sz="2400">
              <a:latin typeface="Trebuchet MS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827088" y="4167188"/>
            <a:ext cx="6481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400" b="1">
                <a:cs typeface="Arial" charset="0"/>
              </a:rPr>
              <a:t>Но то, что совершили наши деды</a:t>
            </a:r>
            <a:endParaRPr lang="ru-RU" sz="240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03188"/>
            <a:ext cx="2482850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03213"/>
            <a:ext cx="33242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500438"/>
            <a:ext cx="2489200" cy="328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6975" y="3624263"/>
            <a:ext cx="3173413" cy="305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7475"/>
            <a:ext cx="2232025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4888" y="350838"/>
            <a:ext cx="2225675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0075" y="981075"/>
            <a:ext cx="23907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1643063"/>
            <a:ext cx="220503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79388" y="3244850"/>
            <a:ext cx="201612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С.Прокофьев</a:t>
            </a:r>
          </a:p>
          <a:p>
            <a:pPr algn="ctr"/>
            <a:r>
              <a:rPr lang="ru-RU" b="1">
                <a:cs typeface="Arial" charset="0"/>
              </a:rPr>
              <a:t>(1891-1953)</a:t>
            </a:r>
          </a:p>
          <a:p>
            <a:pPr algn="ctr"/>
            <a:r>
              <a:rPr lang="ru-RU" b="1">
                <a:cs typeface="Arial" charset="0"/>
              </a:rPr>
              <a:t>с.Солнцевка</a:t>
            </a:r>
          </a:p>
          <a:p>
            <a:pPr algn="ctr"/>
            <a:r>
              <a:rPr lang="ru-RU" b="1">
                <a:cs typeface="Arial" charset="0"/>
              </a:rPr>
              <a:t>Донецкой области</a:t>
            </a:r>
          </a:p>
          <a:p>
            <a:pPr algn="ctr"/>
            <a:r>
              <a:rPr lang="ru-RU" b="1">
                <a:cs typeface="Arial" charset="0"/>
              </a:rPr>
              <a:t>Опера</a:t>
            </a:r>
          </a:p>
          <a:p>
            <a:pPr algn="ctr"/>
            <a:r>
              <a:rPr lang="ru-RU" b="1">
                <a:cs typeface="Arial" charset="0"/>
              </a:rPr>
              <a:t> «Война и мир»</a:t>
            </a:r>
            <a:endParaRPr lang="ru-RU">
              <a:latin typeface="Trebuchet MS" pitchFamily="34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339975" y="3716338"/>
            <a:ext cx="20701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Д.Шостакович</a:t>
            </a:r>
          </a:p>
          <a:p>
            <a:pPr algn="ctr"/>
            <a:r>
              <a:rPr lang="ru-RU" b="1">
                <a:cs typeface="Arial" charset="0"/>
              </a:rPr>
              <a:t>(1906-1975)</a:t>
            </a:r>
          </a:p>
          <a:p>
            <a:pPr algn="ctr"/>
            <a:r>
              <a:rPr lang="ru-RU" b="1">
                <a:cs typeface="Arial" charset="0"/>
              </a:rPr>
              <a:t>г. Петербург</a:t>
            </a:r>
          </a:p>
          <a:p>
            <a:pPr algn="ctr"/>
            <a:r>
              <a:rPr lang="ru-RU" b="1">
                <a:cs typeface="Arial" charset="0"/>
              </a:rPr>
              <a:t>Симфония №7</a:t>
            </a:r>
            <a:endParaRPr lang="ru-RU">
              <a:latin typeface="Trebuchet MS" pitchFamily="34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16463" y="4005263"/>
            <a:ext cx="18002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А.Хачатурян</a:t>
            </a:r>
          </a:p>
          <a:p>
            <a:pPr algn="ctr"/>
            <a:r>
              <a:rPr lang="ru-RU" b="1">
                <a:cs typeface="Arial" charset="0"/>
              </a:rPr>
              <a:t>(1903-1978)</a:t>
            </a:r>
          </a:p>
          <a:p>
            <a:pPr algn="ctr"/>
            <a:r>
              <a:rPr lang="ru-RU" b="1">
                <a:cs typeface="Arial" charset="0"/>
              </a:rPr>
              <a:t>г.Москва</a:t>
            </a:r>
          </a:p>
          <a:p>
            <a:pPr algn="ctr"/>
            <a:r>
              <a:rPr lang="ru-RU" b="1">
                <a:cs typeface="Arial" charset="0"/>
              </a:rPr>
              <a:t>Балет «Гаянэ»</a:t>
            </a:r>
          </a:p>
          <a:p>
            <a:endParaRPr lang="ru-RU">
              <a:latin typeface="Trebuchet MS" pitchFamily="34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 flipH="1">
            <a:off x="6732588" y="4595813"/>
            <a:ext cx="22050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cs typeface="Arial" charset="0"/>
              </a:rPr>
              <a:t>Г.Свиридов</a:t>
            </a:r>
          </a:p>
          <a:p>
            <a:pPr algn="ctr"/>
            <a:r>
              <a:rPr lang="ru-RU" b="1">
                <a:cs typeface="Arial" charset="0"/>
              </a:rPr>
              <a:t>(1915-1998)</a:t>
            </a:r>
          </a:p>
          <a:p>
            <a:pPr algn="ctr"/>
            <a:r>
              <a:rPr lang="ru-RU" b="1">
                <a:cs typeface="Arial" charset="0"/>
              </a:rPr>
              <a:t>г.Фатежи</a:t>
            </a:r>
          </a:p>
          <a:p>
            <a:pPr algn="ctr"/>
            <a:r>
              <a:rPr lang="ru-RU" b="1">
                <a:cs typeface="Arial" charset="0"/>
              </a:rPr>
              <a:t>Курской области</a:t>
            </a:r>
          </a:p>
          <a:p>
            <a:pPr algn="ctr"/>
            <a:r>
              <a:rPr lang="ru-RU" b="1">
                <a:cs typeface="Arial" charset="0"/>
              </a:rPr>
              <a:t>Песни для фронта</a:t>
            </a: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547813" y="1052513"/>
            <a:ext cx="5951537" cy="44640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4213" y="620713"/>
            <a:ext cx="7848600" cy="6048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Тема урока: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Тема 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войны и героическая тема в искусстве. 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Симфония 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№7 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(«Ленинградская»)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Дмитрия Шостаковича.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1188" y="333375"/>
            <a:ext cx="802798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288" y="1628775"/>
            <a:ext cx="43211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Название  произведения:</a:t>
            </a:r>
            <a:endParaRPr lang="ru-RU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572000" y="1484313"/>
            <a:ext cx="38163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cs typeface="Arial" charset="0"/>
              </a:rPr>
              <a:t>«Ленинградская»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288" y="2968625"/>
            <a:ext cx="360045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Автор: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700338" y="2836863"/>
            <a:ext cx="5688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cs typeface="Arial" charset="0"/>
              </a:rPr>
              <a:t>       </a:t>
            </a:r>
            <a:r>
              <a:rPr lang="ru-RU" sz="3200" b="1">
                <a:cs typeface="Arial" charset="0"/>
              </a:rPr>
              <a:t>Дмитрий Шостакович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288" y="4167188"/>
            <a:ext cx="4608512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Жанр оркестровой музыки: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148263" y="4076700"/>
            <a:ext cx="32400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cs typeface="Arial" charset="0"/>
              </a:rPr>
              <a:t>симфония</a:t>
            </a:r>
            <a:endParaRPr lang="ru-RU" sz="3200" b="1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904</TotalTime>
  <Words>321</Words>
  <Application>Microsoft Office PowerPoint</Application>
  <PresentationFormat>Экран (4:3)</PresentationFormat>
  <Paragraphs>63</Paragraphs>
  <Slides>14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Trebuchet MS</vt:lpstr>
      <vt:lpstr>Arial</vt:lpstr>
      <vt:lpstr>Georgia</vt:lpstr>
      <vt:lpstr>Calibri</vt:lpstr>
      <vt:lpstr>Wingdings</vt:lpstr>
      <vt:lpstr>Arno Pro Caption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nadezhda.pronskaya</cp:lastModifiedBy>
  <cp:revision>51</cp:revision>
  <cp:lastPrinted>2013-01-28T16:51:20Z</cp:lastPrinted>
  <dcterms:created xsi:type="dcterms:W3CDTF">2012-04-01T09:00:52Z</dcterms:created>
  <dcterms:modified xsi:type="dcterms:W3CDTF">2013-06-18T11:58:54Z</dcterms:modified>
</cp:coreProperties>
</file>