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1" r:id="rId5"/>
    <p:sldId id="258" r:id="rId6"/>
    <p:sldId id="260" r:id="rId7"/>
    <p:sldId id="262" r:id="rId8"/>
    <p:sldId id="267" r:id="rId9"/>
    <p:sldId id="264" r:id="rId10"/>
    <p:sldId id="269" r:id="rId11"/>
    <p:sldId id="270" r:id="rId12"/>
    <p:sldId id="263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30.01.2013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1%20&#1044;&#1077;&#1085;&#1100;%20&#1056;&#1086;&#1089;&#1089;&#1080;&#1080;.wmv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openxmlformats.org/officeDocument/2006/relationships/image" Target="../media/image14.png"/><Relationship Id="rId7" Type="http://schemas.openxmlformats.org/officeDocument/2006/relationships/image" Target="../media/image18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10" Type="http://schemas.openxmlformats.org/officeDocument/2006/relationships/image" Target="../media/image21.png"/><Relationship Id="rId4" Type="http://schemas.openxmlformats.org/officeDocument/2006/relationships/image" Target="../media/image15.png"/><Relationship Id="rId9" Type="http://schemas.openxmlformats.org/officeDocument/2006/relationships/image" Target="../media/image2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jpeg"/><Relationship Id="rId4" Type="http://schemas.openxmlformats.org/officeDocument/2006/relationships/image" Target="../media/image24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2%20&#1043;&#1077;&#1086;&#1088;&#1075;&#1080;&#1081;%20&#1055;&#1086;&#1073;&#1077;&#1076;&#1086;&#1085;&#1086;&#1089;&#1077;&#1094;.wmv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hyperlink" Target="&#1055;&#1088;&#1080;&#1083;&#1086;&#1078;&#1077;&#1085;&#1080;&#1077;%203%20&#1055;&#1077;&#1090;&#1088;%201.wmv" TargetMode="Externa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8165592" y="6373368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Символы России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Z:\Резниченко\ВР\Лагерь\Фото\201106A1\090620116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428736"/>
            <a:ext cx="9166752" cy="5429264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"/>
            <a:ext cx="492919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312002" y="1"/>
            <a:ext cx="483199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-90488"/>
            <a:ext cx="5105400" cy="6948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0050" y="-266700"/>
            <a:ext cx="4933950" cy="7124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-214338"/>
            <a:ext cx="9232139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-214338"/>
            <a:ext cx="9243801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-214338"/>
            <a:ext cx="9306917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-190500"/>
            <a:ext cx="9144000" cy="704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25470"/>
          </a:xfrm>
        </p:spPr>
        <p:txBody>
          <a:bodyPr>
            <a:noAutofit/>
          </a:bodyPr>
          <a:lstStyle/>
          <a:p>
            <a:r>
              <a:rPr lang="ru-RU" sz="5400" b="1" dirty="0" smtClean="0">
                <a:solidFill>
                  <a:srgbClr val="C00000"/>
                </a:solidFill>
                <a:latin typeface="Monotype Corsiva" pitchFamily="66" charset="0"/>
              </a:rPr>
              <a:t>Родину свою я воспеваю…</a:t>
            </a:r>
            <a:endParaRPr lang="ru-RU" sz="5400" b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050" name="Picture 2" descr="Z:\Резниченко\ВР\Лагерь\Фото\201106A1\0906201169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71546"/>
            <a:ext cx="9144000" cy="5786454"/>
          </a:xfrm>
          <a:prstGeom prst="rect">
            <a:avLst/>
          </a:prstGeom>
          <a:noFill/>
        </p:spPr>
      </p:pic>
      <p:pic>
        <p:nvPicPr>
          <p:cNvPr id="2053" name="Picture 5" descr="Z:\Резниченко\ВР\Лагерь\Фото\201106A1\090620116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071546"/>
            <a:ext cx="9294111" cy="5786454"/>
          </a:xfrm>
          <a:prstGeom prst="rect">
            <a:avLst/>
          </a:prstGeom>
          <a:noFill/>
        </p:spPr>
      </p:pic>
      <p:pic>
        <p:nvPicPr>
          <p:cNvPr id="2054" name="Picture 6" descr="Z:\Резниченко\ВР\Лагерь\Фото\201106A1\0906201168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1142984"/>
            <a:ext cx="9166794" cy="5715016"/>
          </a:xfrm>
          <a:prstGeom prst="rect">
            <a:avLst/>
          </a:prstGeom>
          <a:noFill/>
        </p:spPr>
      </p:pic>
      <p:pic>
        <p:nvPicPr>
          <p:cNvPr id="2055" name="Picture 7" descr="Z:\Резниченко\ВР\Лагерь\Фото\201106A1\0906201168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1071546"/>
            <a:ext cx="9294111" cy="578645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0394" cy="707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6908"/>
          </a:xfrm>
        </p:spPr>
        <p:txBody>
          <a:bodyPr/>
          <a:lstStyle/>
          <a:p>
            <a:r>
              <a:rPr lang="ru-RU" dirty="0" smtClean="0"/>
              <a:t>Россия на карте мира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214422"/>
            <a:ext cx="9144000" cy="5643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1546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5072074"/>
            <a:ext cx="8258204" cy="1643074"/>
          </a:xfrm>
        </p:spPr>
        <p:txBody>
          <a:bodyPr>
            <a:normAutofit fontScale="90000"/>
          </a:bodyPr>
          <a:lstStyle/>
          <a:p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22 августа  - День государственного флага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500694" cy="5072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TextBox 4"/>
          <p:cNvSpPr txBox="1"/>
          <p:nvPr/>
        </p:nvSpPr>
        <p:spPr>
          <a:xfrm>
            <a:off x="5929322" y="642918"/>
            <a:ext cx="285752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Свобода, благородство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Верность и честность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Отвага, мужество, любовь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29124" y="274638"/>
            <a:ext cx="4257676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Русский народный костюм</a:t>
            </a:r>
            <a:endParaRPr lang="ru-RU" dirty="0"/>
          </a:p>
        </p:txBody>
      </p:sp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28992" y="1785926"/>
            <a:ext cx="5475556" cy="36480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28"/>
            <a:ext cx="3810000" cy="619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85918" y="1"/>
            <a:ext cx="578644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трелка вправо 4">
            <a:hlinkClick r:id="rId3" action="ppaction://hlinkfile"/>
          </p:cNvPr>
          <p:cNvSpPr/>
          <p:nvPr/>
        </p:nvSpPr>
        <p:spPr>
          <a:xfrm>
            <a:off x="7884368" y="6237312"/>
            <a:ext cx="978408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8544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Стрелка вправо 6">
            <a:hlinkClick r:id="rId5" action="ppaction://hlinkfile"/>
          </p:cNvPr>
          <p:cNvSpPr/>
          <p:nvPr/>
        </p:nvSpPr>
        <p:spPr>
          <a:xfrm>
            <a:off x="7380312" y="6373368"/>
            <a:ext cx="1584176" cy="48463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0"/>
            <a:ext cx="757242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345</TotalTime>
  <Words>17</Words>
  <Application>Microsoft Office PowerPoint</Application>
  <PresentationFormat>Экран (4:3)</PresentationFormat>
  <Paragraphs>10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Россия на карте мира</vt:lpstr>
      <vt:lpstr>Слайд 3</vt:lpstr>
      <vt:lpstr> 22 августа  - День государственного флага </vt:lpstr>
      <vt:lpstr>Русский народный костюм</vt:lpstr>
      <vt:lpstr>Слайд 6</vt:lpstr>
      <vt:lpstr>Слайд 7</vt:lpstr>
      <vt:lpstr>Слайд 8</vt:lpstr>
      <vt:lpstr>Слайд 9</vt:lpstr>
      <vt:lpstr>Символы России</vt:lpstr>
      <vt:lpstr>Родину свою я воспеваю…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Elena</cp:lastModifiedBy>
  <cp:revision>38</cp:revision>
  <dcterms:modified xsi:type="dcterms:W3CDTF">2013-01-30T10:08:37Z</dcterms:modified>
</cp:coreProperties>
</file>