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214290"/>
            <a:ext cx="368088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swim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290" name="Picture 2" descr="http://www.izgr.ru/files/2011/05/22/18/24746_profile_13060599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7185428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214290"/>
            <a:ext cx="262706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farm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http://img0.liveinternet.ru/images/attach/c/3/75/656/75656412_nfndhnfndhdhdhndhndhundhdhu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71612"/>
            <a:ext cx="5929354" cy="5098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142852"/>
            <a:ext cx="22679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frog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://nature.sfu-kras.ru/files/nature/ljagushka-os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5929354" cy="5142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8992" y="214290"/>
            <a:ext cx="21451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pen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storegift.ru/mod_files/catalog_1_items/img_img_215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40"/>
            <a:ext cx="7212063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0"/>
            <a:ext cx="19623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run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6" name="Picture 2" descr="http://cs10348.userapi.com/u4118910/-14/x_1fb43a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728667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214290"/>
            <a:ext cx="284725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jump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42" name="Picture 2" descr="http://cs11396.vkontakte.ru/u145416189/-14/x_60b5354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643050"/>
            <a:ext cx="6715172" cy="5036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0"/>
            <a:ext cx="22477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sing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 descr="http://www.united-game.ru/upload/blogs/9051be528959785bb6be66f82e9d9ddc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71612"/>
            <a:ext cx="500066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0"/>
            <a:ext cx="328006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dance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http://cs1898.vkontakte.ru/u24732099/97512656/x_6a2f79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500174"/>
            <a:ext cx="648727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0"/>
            <a:ext cx="175080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pig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http://cs11083.vkontakte.ru/u3139472/-14/x_6e1920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072230" cy="5177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142852"/>
            <a:ext cx="21451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hen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 descr="http://www.foodtest.ru/catalog/pictures/2010-11-25_19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4643470" cy="5001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142852"/>
            <a:ext cx="24869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cock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://www.symbolsbook.ru/images/P/Petu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00174"/>
            <a:ext cx="4857784" cy="4993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285728"/>
            <a:ext cx="32914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rabbit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ttp://zoomir33.ru/images/detailed/0/krol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643050"/>
            <a:ext cx="6429420" cy="4822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</Words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4</cp:revision>
  <dcterms:created xsi:type="dcterms:W3CDTF">2012-11-30T17:56:51Z</dcterms:created>
  <dcterms:modified xsi:type="dcterms:W3CDTF">2012-11-30T18:22:58Z</dcterms:modified>
</cp:coreProperties>
</file>