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Бегать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-285776"/>
            <a:ext cx="5324492" cy="5324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внобедренный треугольник 4"/>
          <p:cNvSpPr/>
          <p:nvPr/>
        </p:nvSpPr>
        <p:spPr>
          <a:xfrm>
            <a:off x="2143108" y="5357826"/>
            <a:ext cx="1357322" cy="1214446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857620" y="5357826"/>
            <a:ext cx="1357322" cy="1214446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5357826"/>
            <a:ext cx="1428760" cy="1214446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57818" y="5500702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Arial Black" pitchFamily="34" charset="0"/>
              </a:rPr>
              <a:t>and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7286644" y="5286388"/>
            <a:ext cx="1357322" cy="1214446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786842" y="6286520"/>
            <a:ext cx="214314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Обезьянка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0"/>
            <a:ext cx="4643470" cy="566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внобедренный треугольник 4"/>
          <p:cNvSpPr/>
          <p:nvPr/>
        </p:nvSpPr>
        <p:spPr>
          <a:xfrm>
            <a:off x="2143108" y="5357826"/>
            <a:ext cx="1357322" cy="1214446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857620" y="5357826"/>
            <a:ext cx="1357322" cy="1214446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5357826"/>
            <a:ext cx="1428760" cy="1214446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57818" y="5500702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Arial Black" pitchFamily="34" charset="0"/>
              </a:rPr>
              <a:t>and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7286644" y="5286388"/>
            <a:ext cx="1357322" cy="1214446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786842" y="6286520"/>
            <a:ext cx="214314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Поёт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/>
          <a:srcRect l="23346" t="34674" r="56578"/>
          <a:stretch>
            <a:fillRect/>
          </a:stretch>
        </p:blipFill>
        <p:spPr bwMode="auto">
          <a:xfrm>
            <a:off x="2214546" y="142852"/>
            <a:ext cx="4286280" cy="5872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внобедренный треугольник 4"/>
          <p:cNvSpPr/>
          <p:nvPr/>
        </p:nvSpPr>
        <p:spPr>
          <a:xfrm>
            <a:off x="2143108" y="5357826"/>
            <a:ext cx="1357322" cy="1214446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857620" y="5357826"/>
            <a:ext cx="1357322" cy="1214446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5357826"/>
            <a:ext cx="1428760" cy="1214446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57818" y="5500702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Arial Black" pitchFamily="34" charset="0"/>
              </a:rPr>
              <a:t>and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7286644" y="5286388"/>
            <a:ext cx="1357322" cy="1214446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786842" y="6286520"/>
            <a:ext cx="214314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Поёт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/>
          <a:srcRect t="39008" r="79391"/>
          <a:stretch>
            <a:fillRect/>
          </a:stretch>
        </p:blipFill>
        <p:spPr bwMode="auto">
          <a:xfrm>
            <a:off x="2285984" y="142852"/>
            <a:ext cx="452824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внобедренный треугольник 4"/>
          <p:cNvSpPr/>
          <p:nvPr/>
        </p:nvSpPr>
        <p:spPr>
          <a:xfrm>
            <a:off x="2143108" y="5357826"/>
            <a:ext cx="1357322" cy="1214446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857620" y="5357826"/>
            <a:ext cx="1357322" cy="1214446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5357826"/>
            <a:ext cx="1428760" cy="1214446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57818" y="5500702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Arial Black" pitchFamily="34" charset="0"/>
              </a:rPr>
              <a:t>and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7286644" y="5286388"/>
            <a:ext cx="1357322" cy="1214446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786842" y="6286520"/>
            <a:ext cx="214314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летать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/>
          <a:srcRect l="4347" t="5882" r="13043"/>
          <a:stretch>
            <a:fillRect/>
          </a:stretch>
        </p:blipFill>
        <p:spPr bwMode="auto">
          <a:xfrm>
            <a:off x="1357290" y="357166"/>
            <a:ext cx="6446955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Равнобедренный треугольник 9"/>
          <p:cNvSpPr/>
          <p:nvPr/>
        </p:nvSpPr>
        <p:spPr>
          <a:xfrm>
            <a:off x="2143108" y="5357826"/>
            <a:ext cx="1357322" cy="1214446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3857620" y="5357826"/>
            <a:ext cx="1357322" cy="1214446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5357826"/>
            <a:ext cx="1428760" cy="1214446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357818" y="5500702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Arial Black" pitchFamily="34" charset="0"/>
              </a:rPr>
              <a:t>and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7286644" y="5286388"/>
            <a:ext cx="1357322" cy="1214446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8786842" y="6286520"/>
            <a:ext cx="214314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Скакать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57166"/>
            <a:ext cx="535785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Равнобедренный треугольник 2"/>
          <p:cNvSpPr/>
          <p:nvPr/>
        </p:nvSpPr>
        <p:spPr>
          <a:xfrm>
            <a:off x="2143108" y="5357826"/>
            <a:ext cx="1357322" cy="1214446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857620" y="5357826"/>
            <a:ext cx="1357322" cy="1214446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5357826"/>
            <a:ext cx="1428760" cy="1214446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57818" y="5500702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Arial Black" pitchFamily="34" charset="0"/>
              </a:rPr>
              <a:t>and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7286644" y="5286388"/>
            <a:ext cx="1357322" cy="1214446"/>
          </a:xfrm>
          <a:prstGeom prst="triangl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786842" y="6286520"/>
            <a:ext cx="214314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6</Words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123</cp:lastModifiedBy>
  <cp:revision>2</cp:revision>
  <dcterms:created xsi:type="dcterms:W3CDTF">2013-01-19T09:48:19Z</dcterms:created>
  <dcterms:modified xsi:type="dcterms:W3CDTF">2013-01-19T10:05:32Z</dcterms:modified>
</cp:coreProperties>
</file>