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AAF9F-AE0E-4FB5-8218-826B6EDD1DCF}" type="datetimeFigureOut">
              <a:rPr lang="ru-RU" smtClean="0"/>
              <a:t>19.01.2013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30D16-33DF-4D6C-9A81-120114F88D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30D16-33DF-4D6C-9A81-120114F88DE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1658358" cy="2214578"/>
          </a:xfrm>
          <a:prstGeom prst="rect">
            <a:avLst/>
          </a:prstGeom>
          <a:noFill/>
        </p:spPr>
      </p:pic>
      <p:pic>
        <p:nvPicPr>
          <p:cNvPr id="6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786190"/>
            <a:ext cx="1658358" cy="2214578"/>
          </a:xfrm>
          <a:prstGeom prst="rect">
            <a:avLst/>
          </a:prstGeom>
          <a:noFill/>
        </p:spPr>
      </p:pic>
      <p:pic>
        <p:nvPicPr>
          <p:cNvPr id="7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500438"/>
            <a:ext cx="1658358" cy="2214578"/>
          </a:xfrm>
          <a:prstGeom prst="rect">
            <a:avLst/>
          </a:prstGeom>
          <a:noFill/>
        </p:spPr>
      </p:pic>
      <p:pic>
        <p:nvPicPr>
          <p:cNvPr id="8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428736"/>
            <a:ext cx="1658358" cy="2214578"/>
          </a:xfrm>
          <a:prstGeom prst="rect">
            <a:avLst/>
          </a:prstGeom>
          <a:noFill/>
        </p:spPr>
      </p:pic>
      <p:pic>
        <p:nvPicPr>
          <p:cNvPr id="9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785794"/>
            <a:ext cx="1658358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1658358" cy="2214578"/>
          </a:xfrm>
          <a:prstGeom prst="rect">
            <a:avLst/>
          </a:prstGeom>
          <a:noFill/>
        </p:spPr>
      </p:pic>
      <p:pic>
        <p:nvPicPr>
          <p:cNvPr id="3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928802"/>
            <a:ext cx="1658358" cy="2214578"/>
          </a:xfrm>
          <a:prstGeom prst="rect">
            <a:avLst/>
          </a:prstGeom>
          <a:noFill/>
        </p:spPr>
      </p:pic>
      <p:pic>
        <p:nvPicPr>
          <p:cNvPr id="4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85642" y="1857364"/>
            <a:ext cx="1658358" cy="2214578"/>
          </a:xfrm>
          <a:prstGeom prst="rect">
            <a:avLst/>
          </a:prstGeom>
          <a:noFill/>
        </p:spPr>
      </p:pic>
      <p:pic>
        <p:nvPicPr>
          <p:cNvPr id="5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2568" y="1928802"/>
            <a:ext cx="1658358" cy="2214578"/>
          </a:xfrm>
          <a:prstGeom prst="rect">
            <a:avLst/>
          </a:prstGeom>
          <a:noFill/>
        </p:spPr>
      </p:pic>
      <p:sp>
        <p:nvSpPr>
          <p:cNvPr id="6" name="Плюс 5"/>
          <p:cNvSpPr/>
          <p:nvPr/>
        </p:nvSpPr>
        <p:spPr>
          <a:xfrm>
            <a:off x="1928794" y="2500306"/>
            <a:ext cx="1214446" cy="142876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4786314" y="2571744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785794"/>
            <a:ext cx="1658358" cy="2214578"/>
          </a:xfrm>
          <a:prstGeom prst="rect">
            <a:avLst/>
          </a:prstGeom>
          <a:noFill/>
        </p:spPr>
      </p:pic>
      <p:pic>
        <p:nvPicPr>
          <p:cNvPr id="3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857232"/>
            <a:ext cx="1658358" cy="2214578"/>
          </a:xfrm>
          <a:prstGeom prst="rect">
            <a:avLst/>
          </a:prstGeom>
          <a:noFill/>
        </p:spPr>
      </p:pic>
      <p:pic>
        <p:nvPicPr>
          <p:cNvPr id="4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928670"/>
            <a:ext cx="1658358" cy="2214578"/>
          </a:xfrm>
          <a:prstGeom prst="rect">
            <a:avLst/>
          </a:prstGeom>
          <a:noFill/>
        </p:spPr>
      </p:pic>
      <p:pic>
        <p:nvPicPr>
          <p:cNvPr id="5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00108"/>
            <a:ext cx="1658358" cy="2214578"/>
          </a:xfrm>
          <a:prstGeom prst="rect">
            <a:avLst/>
          </a:prstGeom>
          <a:noFill/>
        </p:spPr>
      </p:pic>
      <p:sp>
        <p:nvSpPr>
          <p:cNvPr id="6" name="Плюс 5"/>
          <p:cNvSpPr/>
          <p:nvPr/>
        </p:nvSpPr>
        <p:spPr>
          <a:xfrm>
            <a:off x="4143372" y="1357298"/>
            <a:ext cx="928694" cy="100013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357694"/>
            <a:ext cx="1658358" cy="2214578"/>
          </a:xfrm>
          <a:prstGeom prst="rect">
            <a:avLst/>
          </a:prstGeom>
          <a:noFill/>
        </p:spPr>
      </p:pic>
      <p:pic>
        <p:nvPicPr>
          <p:cNvPr id="8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357694"/>
            <a:ext cx="1658358" cy="2214578"/>
          </a:xfrm>
          <a:prstGeom prst="rect">
            <a:avLst/>
          </a:prstGeom>
          <a:noFill/>
        </p:spPr>
      </p:pic>
      <p:pic>
        <p:nvPicPr>
          <p:cNvPr id="9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214818"/>
            <a:ext cx="1658358" cy="2214578"/>
          </a:xfrm>
          <a:prstGeom prst="rect">
            <a:avLst/>
          </a:prstGeom>
          <a:noFill/>
        </p:spPr>
      </p:pic>
      <p:pic>
        <p:nvPicPr>
          <p:cNvPr id="10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286256"/>
            <a:ext cx="1658358" cy="2214578"/>
          </a:xfrm>
          <a:prstGeom prst="rect">
            <a:avLst/>
          </a:prstGeom>
          <a:noFill/>
        </p:spPr>
      </p:pic>
      <p:sp>
        <p:nvSpPr>
          <p:cNvPr id="11" name="Равно 10"/>
          <p:cNvSpPr/>
          <p:nvPr/>
        </p:nvSpPr>
        <p:spPr>
          <a:xfrm>
            <a:off x="4000496" y="3286124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928670"/>
            <a:ext cx="1658358" cy="2214578"/>
          </a:xfrm>
          <a:prstGeom prst="rect">
            <a:avLst/>
          </a:prstGeom>
          <a:noFill/>
        </p:spPr>
      </p:pic>
      <p:pic>
        <p:nvPicPr>
          <p:cNvPr id="3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1658358" cy="2214578"/>
          </a:xfrm>
          <a:prstGeom prst="rect">
            <a:avLst/>
          </a:prstGeom>
          <a:noFill/>
        </p:spPr>
      </p:pic>
      <p:pic>
        <p:nvPicPr>
          <p:cNvPr id="4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928670"/>
            <a:ext cx="1658358" cy="2214578"/>
          </a:xfrm>
          <a:prstGeom prst="rect">
            <a:avLst/>
          </a:prstGeom>
          <a:noFill/>
        </p:spPr>
      </p:pic>
      <p:pic>
        <p:nvPicPr>
          <p:cNvPr id="5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214818"/>
            <a:ext cx="1658358" cy="2214578"/>
          </a:xfrm>
          <a:prstGeom prst="rect">
            <a:avLst/>
          </a:prstGeom>
          <a:noFill/>
        </p:spPr>
      </p:pic>
      <p:pic>
        <p:nvPicPr>
          <p:cNvPr id="6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286256"/>
            <a:ext cx="1658358" cy="2214578"/>
          </a:xfrm>
          <a:prstGeom prst="rect">
            <a:avLst/>
          </a:prstGeom>
          <a:noFill/>
        </p:spPr>
      </p:pic>
      <p:pic>
        <p:nvPicPr>
          <p:cNvPr id="7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357694"/>
            <a:ext cx="1658358" cy="2214578"/>
          </a:xfrm>
          <a:prstGeom prst="rect">
            <a:avLst/>
          </a:prstGeom>
          <a:noFill/>
        </p:spPr>
      </p:pic>
      <p:sp>
        <p:nvSpPr>
          <p:cNvPr id="8" name="Плюс 7"/>
          <p:cNvSpPr/>
          <p:nvPr/>
        </p:nvSpPr>
        <p:spPr>
          <a:xfrm>
            <a:off x="4572000" y="142873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 8"/>
          <p:cNvSpPr/>
          <p:nvPr/>
        </p:nvSpPr>
        <p:spPr>
          <a:xfrm>
            <a:off x="4643438" y="342900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71480"/>
            <a:ext cx="1285884" cy="1717175"/>
          </a:xfrm>
          <a:prstGeom prst="rect">
            <a:avLst/>
          </a:prstGeom>
          <a:noFill/>
        </p:spPr>
      </p:pic>
      <p:pic>
        <p:nvPicPr>
          <p:cNvPr id="3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7"/>
            <a:ext cx="1214446" cy="1621777"/>
          </a:xfrm>
          <a:prstGeom prst="rect">
            <a:avLst/>
          </a:prstGeom>
          <a:noFill/>
        </p:spPr>
      </p:pic>
      <p:pic>
        <p:nvPicPr>
          <p:cNvPr id="4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85728"/>
            <a:ext cx="1500198" cy="2003370"/>
          </a:xfrm>
          <a:prstGeom prst="rect">
            <a:avLst/>
          </a:prstGeom>
          <a:noFill/>
        </p:spPr>
      </p:pic>
      <p:pic>
        <p:nvPicPr>
          <p:cNvPr id="5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500042"/>
            <a:ext cx="1285884" cy="1717175"/>
          </a:xfrm>
          <a:prstGeom prst="rect">
            <a:avLst/>
          </a:prstGeom>
          <a:noFill/>
        </p:spPr>
      </p:pic>
      <p:pic>
        <p:nvPicPr>
          <p:cNvPr id="6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428604"/>
            <a:ext cx="1285884" cy="1717175"/>
          </a:xfrm>
          <a:prstGeom prst="rect">
            <a:avLst/>
          </a:prstGeom>
          <a:noFill/>
        </p:spPr>
      </p:pic>
      <p:pic>
        <p:nvPicPr>
          <p:cNvPr id="7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786322"/>
            <a:ext cx="1390881" cy="1857388"/>
          </a:xfrm>
          <a:prstGeom prst="rect">
            <a:avLst/>
          </a:prstGeom>
          <a:noFill/>
        </p:spPr>
      </p:pic>
      <p:pic>
        <p:nvPicPr>
          <p:cNvPr id="8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786322"/>
            <a:ext cx="1390881" cy="1857388"/>
          </a:xfrm>
          <a:prstGeom prst="rect">
            <a:avLst/>
          </a:prstGeom>
          <a:noFill/>
        </p:spPr>
      </p:pic>
      <p:pic>
        <p:nvPicPr>
          <p:cNvPr id="9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4714884"/>
            <a:ext cx="1390881" cy="1857388"/>
          </a:xfrm>
          <a:prstGeom prst="rect">
            <a:avLst/>
          </a:prstGeom>
          <a:noFill/>
        </p:spPr>
      </p:pic>
      <p:pic>
        <p:nvPicPr>
          <p:cNvPr id="10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714884"/>
            <a:ext cx="1390881" cy="1857388"/>
          </a:xfrm>
          <a:prstGeom prst="rect">
            <a:avLst/>
          </a:prstGeom>
          <a:noFill/>
        </p:spPr>
      </p:pic>
      <p:pic>
        <p:nvPicPr>
          <p:cNvPr id="11" name="Picture 2" descr="http://de10.com.mx/img/promos/duck-donald1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714884"/>
            <a:ext cx="1390881" cy="1857388"/>
          </a:xfrm>
          <a:prstGeom prst="rect">
            <a:avLst/>
          </a:prstGeom>
          <a:noFill/>
        </p:spPr>
      </p:pic>
      <p:sp>
        <p:nvSpPr>
          <p:cNvPr id="12" name="Плюс 11"/>
          <p:cNvSpPr/>
          <p:nvPr/>
        </p:nvSpPr>
        <p:spPr>
          <a:xfrm>
            <a:off x="2928926" y="857232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 12"/>
          <p:cNvSpPr/>
          <p:nvPr/>
        </p:nvSpPr>
        <p:spPr>
          <a:xfrm>
            <a:off x="4143372" y="3214686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</Words>
  <PresentationFormat>Экран (4:3)</PresentationFormat>
  <Paragraphs>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123</cp:lastModifiedBy>
  <cp:revision>4</cp:revision>
  <dcterms:created xsi:type="dcterms:W3CDTF">2013-01-19T06:33:31Z</dcterms:created>
  <dcterms:modified xsi:type="dcterms:W3CDTF">2013-01-19T07:05:07Z</dcterms:modified>
</cp:coreProperties>
</file>