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7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4" autoAdjust="0"/>
    <p:restoredTop sz="94660"/>
  </p:normalViewPr>
  <p:slideViewPr>
    <p:cSldViewPr>
      <p:cViewPr varScale="1">
        <p:scale>
          <a:sx n="65" d="100"/>
          <a:sy n="65" d="100"/>
        </p:scale>
        <p:origin x="-6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EA76A-9056-40BD-97F8-64CDBC9CECB1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2B442-9F06-4D00-A26E-4A8672728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РЕФЕРЕНДУМ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ГЛАСНОСТЬ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</a:t>
            </a:r>
            <a:r>
              <a:rPr lang="ru-RU" baseline="0" dirty="0" smtClean="0"/>
              <a:t> КАНДИДАТ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СОЗНАТЕЛЬНОСТЬ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АГИТАЦИЯ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ДОБРОВОЛЬНОСТЬ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ИЗБИРАТЕЛЬНЫЙ  УЧАСТОК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Ответ: ПРЕЗИДЕНТ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2B442-9F06-4D00-A26E-4A86727286A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C9C49-3A1A-4591-A937-E4AB8E50C0DF}" type="datetimeFigureOut">
              <a:rPr lang="ru-RU" smtClean="0"/>
              <a:pPr/>
              <a:t>07.02.2012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7FCA4A-D3D5-40F1-8CA1-AE47BDC12F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ybory.izbirkom.ru/header/36/emblema_ikvo_1.jpg" TargetMode="External"/><Relationship Id="rId7" Type="http://schemas.openxmlformats.org/officeDocument/2006/relationships/hyperlink" Target="http://ru.wikipedia.org/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pg5.ru/files/image/foto_1/97494_97494.jpg" TargetMode="External"/><Relationship Id="rId5" Type="http://schemas.openxmlformats.org/officeDocument/2006/relationships/hyperlink" Target="http://www.smayli.ru/data/smiles/muzikaa-633.gif" TargetMode="External"/><Relationship Id="rId4" Type="http://schemas.openxmlformats.org/officeDocument/2006/relationships/hyperlink" Target="http://i014.radikal.ru/0804/2a/5b06e8e3978a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bunny\&#1056;&#1072;&#1073;&#1086;&#1095;&#1080;&#1081;%20&#1089;&#1090;&#1086;&#1083;\&#1080;&#1079;&#1073;&#1080;&#1088;&#1072;&#1090;&#1077;&#1083;&#1100;&#1085;&#1086;&#1077;%20&#1087;&#1088;&#1072;&#1074;&#1086;\&#1055;&#1054;&#1051;&#1045;%20&#1063;&#1059;&#1044;&#1045;&#1057;.mp3" TargetMode="External"/><Relationship Id="rId6" Type="http://schemas.openxmlformats.org/officeDocument/2006/relationships/image" Target="../media/image5.gif"/><Relationship Id="rId5" Type="http://schemas.openxmlformats.org/officeDocument/2006/relationships/slide" Target="slide1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5.gif"/><Relationship Id="rId4" Type="http://schemas.openxmlformats.org/officeDocument/2006/relationships/slide" Target="slide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1857364"/>
            <a:ext cx="8286808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Интеллектуальная игра 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на тему</a:t>
            </a:r>
          </a:p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</a:rPr>
              <a:t>«Будущий избиратель это должен знать»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5143512"/>
            <a:ext cx="72866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Матюхина И. Я.</a:t>
            </a:r>
          </a:p>
          <a:p>
            <a:pPr algn="ctr"/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читель начальных классов МКОУ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Высоковской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СОШ </a:t>
            </a:r>
          </a:p>
          <a:p>
            <a:pPr algn="ctr"/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Таловского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района Воронежской области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290"/>
            <a:ext cx="4445965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7786710" y="6215082"/>
            <a:ext cx="642942" cy="285752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642918"/>
            <a:ext cx="292895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ФИНАЛ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285720" y="2857496"/>
            <a:ext cx="8501122" cy="785818"/>
            <a:chOff x="285720" y="2857496"/>
            <a:chExt cx="7429552" cy="428628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285720" y="2857496"/>
              <a:ext cx="571504" cy="42862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И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grpSp>
          <p:nvGrpSpPr>
            <p:cNvPr id="33" name="Группа 32"/>
            <p:cNvGrpSpPr/>
            <p:nvPr/>
          </p:nvGrpSpPr>
          <p:grpSpPr>
            <a:xfrm>
              <a:off x="857224" y="2857496"/>
              <a:ext cx="6858048" cy="428628"/>
              <a:chOff x="857224" y="2857496"/>
              <a:chExt cx="6858048" cy="428628"/>
            </a:xfrm>
          </p:grpSpPr>
          <p:sp>
            <p:nvSpPr>
              <p:cNvPr id="21" name="Прямоугольник 20"/>
              <p:cNvSpPr/>
              <p:nvPr/>
            </p:nvSpPr>
            <p:spPr>
              <a:xfrm>
                <a:off x="857224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З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1428728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Б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2000232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И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2571736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Р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143240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А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3714744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Т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4286248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Е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4857752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Л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5429256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Ь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6000760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Н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6572264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Ы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7143768" y="2857496"/>
                <a:ext cx="571504" cy="428628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5400" b="1" dirty="0" smtClean="0">
                    <a:solidFill>
                      <a:srgbClr val="002060"/>
                    </a:solidFill>
                  </a:rPr>
                  <a:t>Й</a:t>
                </a:r>
                <a:endParaRPr lang="ru-RU" sz="5400" b="1" dirty="0">
                  <a:solidFill>
                    <a:srgbClr val="002060"/>
                  </a:solidFill>
                </a:endParaRPr>
              </a:p>
            </p:txBody>
          </p:sp>
        </p:grpSp>
      </p:grpSp>
      <p:grpSp>
        <p:nvGrpSpPr>
          <p:cNvPr id="42" name="Группа 41"/>
          <p:cNvGrpSpPr/>
          <p:nvPr/>
        </p:nvGrpSpPr>
        <p:grpSpPr>
          <a:xfrm>
            <a:off x="2071670" y="4643446"/>
            <a:ext cx="4714908" cy="785818"/>
            <a:chOff x="785786" y="4572008"/>
            <a:chExt cx="4000528" cy="500066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785786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У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357290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Ч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928794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2500298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3071802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3643306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4214810" y="4572008"/>
              <a:ext cx="571504" cy="50006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К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3" name="Прямоугольник 42"/>
          <p:cNvSpPr/>
          <p:nvPr/>
        </p:nvSpPr>
        <p:spPr>
          <a:xfrm>
            <a:off x="285720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928662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1571604" y="285749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2214546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2857488" y="285749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571868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4214810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4857752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500694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6143636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6786578" y="285749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7500958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8143900" y="285749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2071670" y="464344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2714612" y="464344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3428992" y="464344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071934" y="464344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786314" y="464344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429256" y="4643446"/>
            <a:ext cx="64294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072198" y="4643446"/>
            <a:ext cx="714380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Управляющая кнопка: далее 62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5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40" y="500042"/>
            <a:ext cx="466725" cy="1333500"/>
          </a:xfrm>
          <a:prstGeom prst="rect">
            <a:avLst/>
          </a:prstGeom>
          <a:noFill/>
        </p:spPr>
      </p:pic>
      <p:pic>
        <p:nvPicPr>
          <p:cNvPr id="66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642918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9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0" fill="hold">
                      <p:stCondLst>
                        <p:cond delay="0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9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928670"/>
            <a:ext cx="457203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СУПЕРИГРА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12" name="Группа 12"/>
          <p:cNvGrpSpPr/>
          <p:nvPr/>
        </p:nvGrpSpPr>
        <p:grpSpPr>
          <a:xfrm>
            <a:off x="714348" y="3357562"/>
            <a:ext cx="7643866" cy="857256"/>
            <a:chOff x="714348" y="3357562"/>
            <a:chExt cx="7643866" cy="85725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14348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П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563666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Р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412985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Е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62303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З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11622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И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60940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Д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810259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Е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659577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508896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71434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571604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428860" y="3357562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21467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071934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929190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6643702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50095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429132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6" name="Управляющая кнопка: домой 35">
            <a:hlinkClick r:id="rId4" action="ppaction://hlinksldjump" highlightClick="1"/>
          </p:cNvPr>
          <p:cNvSpPr/>
          <p:nvPr/>
        </p:nvSpPr>
        <p:spPr>
          <a:xfrm>
            <a:off x="8143900" y="6000768"/>
            <a:ext cx="500066" cy="500066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bunny\Рабочий стол\ярлыки для папок Ирины\новые анимашки\muzikaa-63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786058"/>
            <a:ext cx="1019180" cy="2911943"/>
          </a:xfrm>
          <a:prstGeom prst="rect">
            <a:avLst/>
          </a:prstGeom>
          <a:noFill/>
        </p:spPr>
      </p:pic>
      <p:pic>
        <p:nvPicPr>
          <p:cNvPr id="2054" name="Picture 6" descr="C:\Documents and Settings\bunny\Рабочий стол\ярлыки для папок Ирины\новые анимашки\generator.php4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884020" cy="1500198"/>
          </a:xfrm>
          <a:prstGeom prst="rect">
            <a:avLst/>
          </a:prstGeom>
          <a:noFill/>
        </p:spPr>
      </p:pic>
      <p:sp>
        <p:nvSpPr>
          <p:cNvPr id="7" name="Управляющая кнопка: назад 6">
            <a:hlinkClick r:id="" action="ppaction://hlinkshowjump?jump=lastslideviewed" highlightClick="1"/>
          </p:cNvPr>
          <p:cNvSpPr/>
          <p:nvPr/>
        </p:nvSpPr>
        <p:spPr>
          <a:xfrm>
            <a:off x="7500958" y="6072206"/>
            <a:ext cx="928694" cy="357190"/>
          </a:xfrm>
          <a:prstGeom prst="actionButtonBackPrevio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714488"/>
            <a:ext cx="3242553" cy="364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Управляющая кнопка: назад 3">
            <a:hlinkClick r:id="" action="ppaction://hlinkshowjump?jump=lastslideviewed" highlightClick="1"/>
          </p:cNvPr>
          <p:cNvSpPr/>
          <p:nvPr/>
        </p:nvSpPr>
        <p:spPr>
          <a:xfrm>
            <a:off x="7500958" y="6072206"/>
            <a:ext cx="928694" cy="357190"/>
          </a:xfrm>
          <a:prstGeom prst="actionButtonBackPreviou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Documents and Settings\bunny\Рабочий стол\ярлыки для папок Ирины\новые анимашки\generator.php56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00042"/>
            <a:ext cx="3857652" cy="936858"/>
          </a:xfrm>
          <a:prstGeom prst="rect">
            <a:avLst/>
          </a:prstGeom>
          <a:noFill/>
        </p:spPr>
      </p:pic>
      <p:pic>
        <p:nvPicPr>
          <p:cNvPr id="1029" name="Picture 5" descr="C:\Documents and Settings\bunny\Рабочий стол\ярлыки для папок Ирины\новые анимашки\generator.php5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5357826"/>
            <a:ext cx="5072098" cy="7905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500042"/>
            <a:ext cx="6357982" cy="8572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Ссылки на ресурсы</a:t>
            </a:r>
            <a:endParaRPr lang="ru-RU" sz="5400" b="1" dirty="0">
              <a:solidFill>
                <a:srgbClr val="0000CC"/>
              </a:solidFill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715272" y="6143644"/>
            <a:ext cx="500066" cy="500066"/>
          </a:xfrm>
          <a:prstGeom prst="actionButtonHo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14282" y="1928802"/>
            <a:ext cx="89297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hlinkClick r:id="rId3"/>
              </a:rPr>
              <a:t>http://www.vybory.izbirkom.ru/header/36/emblema_ikvo_1.jpg</a:t>
            </a:r>
            <a:r>
              <a:rPr lang="ru-RU" sz="2400" dirty="0" smtClean="0"/>
              <a:t>       </a:t>
            </a:r>
            <a:r>
              <a:rPr lang="ru-RU" sz="2400" dirty="0" smtClean="0">
                <a:solidFill>
                  <a:srgbClr val="002060"/>
                </a:solidFill>
              </a:rPr>
              <a:t>-</a:t>
            </a:r>
            <a:r>
              <a:rPr lang="ru-RU" sz="24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эмблема;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u="sng" dirty="0" smtClean="0">
                <a:hlinkClick r:id="rId4"/>
              </a:rPr>
              <a:t>http://i014.radikal.ru/0804/2a/5b06e8e3978a.gif</a:t>
            </a:r>
            <a:r>
              <a:rPr lang="ru-RU" sz="2400" dirty="0" smtClean="0"/>
              <a:t> - </a:t>
            </a:r>
            <a:r>
              <a:rPr lang="ru-RU" sz="2800" dirty="0" smtClean="0">
                <a:solidFill>
                  <a:srgbClr val="002060"/>
                </a:solidFill>
              </a:rPr>
              <a:t>Якубович;</a:t>
            </a:r>
            <a:r>
              <a:rPr lang="ru-RU" sz="2800" u="sng" dirty="0" smtClean="0">
                <a:hlinkClick r:id="rId5"/>
              </a:rPr>
              <a:t> </a:t>
            </a:r>
            <a:r>
              <a:rPr lang="ru-RU" sz="2400" u="sng" dirty="0" smtClean="0">
                <a:hlinkClick r:id="rId5"/>
              </a:rPr>
              <a:t>http://www.smayli.ru/data/smiles/muzikaa-633.gif</a:t>
            </a:r>
            <a:r>
              <a:rPr lang="ru-RU" sz="24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- скрипичный ключ;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ru-RU" sz="2400" u="sng" dirty="0" smtClean="0">
                <a:hlinkClick r:id="rId6"/>
              </a:rPr>
              <a:t>http://www.pg5.ru/files/image/foto_1/97494_97494.jpg</a:t>
            </a:r>
            <a:r>
              <a:rPr lang="ru-RU" sz="2400" dirty="0" smtClean="0"/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- коробка;</a:t>
            </a:r>
          </a:p>
          <a:p>
            <a:r>
              <a:rPr lang="en-GB" sz="2400" dirty="0" smtClean="0">
                <a:hlinkClick r:id="rId7"/>
              </a:rPr>
              <a:t>http://ru.wikipedia.org/</a:t>
            </a:r>
            <a:r>
              <a:rPr lang="ru-RU" sz="2400" dirty="0" smtClean="0"/>
              <a:t> .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4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286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0000CC"/>
                </a:solidFill>
              </a:rPr>
              <a:t>Гражданин – это человек, который</a:t>
            </a:r>
            <a:r>
              <a:rPr lang="ru-RU" sz="4000" b="1" dirty="0" smtClean="0">
                <a:solidFill>
                  <a:srgbClr val="0000CC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любит…;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соблюдает…;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бережно относится к…;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заботится…;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защищает…;</a:t>
            </a:r>
          </a:p>
          <a:p>
            <a:pPr>
              <a:buFont typeface="Arial" pitchFamily="34" charset="0"/>
              <a:buChar char="•"/>
            </a:pPr>
            <a:r>
              <a:rPr lang="ru-RU" sz="4000" b="1" dirty="0" smtClean="0">
                <a:solidFill>
                  <a:srgbClr val="0000CC"/>
                </a:solidFill>
              </a:rPr>
              <a:t> имеет право на… .</a:t>
            </a:r>
            <a:endParaRPr lang="ru-RU" sz="4000" b="1" dirty="0">
              <a:solidFill>
                <a:srgbClr val="0000CC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3857628"/>
            <a:ext cx="4700640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500958" y="6357958"/>
            <a:ext cx="714380" cy="285752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unny\Рабочий стол\на сайт\HPIM44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038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72462" y="6357958"/>
            <a:ext cx="857256" cy="285752"/>
          </a:xfrm>
          <a:prstGeom prst="actionButtonForwardNex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ПОЛЕ ЧУДЕ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85720" y="6000768"/>
            <a:ext cx="642942" cy="642942"/>
          </a:xfrm>
          <a:prstGeom prst="rect">
            <a:avLst/>
          </a:prstGeom>
        </p:spPr>
      </p:pic>
      <p:sp>
        <p:nvSpPr>
          <p:cNvPr id="9" name="Трапеция 8"/>
          <p:cNvSpPr/>
          <p:nvPr/>
        </p:nvSpPr>
        <p:spPr>
          <a:xfrm rot="19392471">
            <a:off x="5496367" y="5273183"/>
            <a:ext cx="1171564" cy="957632"/>
          </a:xfrm>
          <a:prstGeom prst="trapezoi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Documents and Settings\bunny\Рабочий стол\ярлыки для папок Ирины\новые анимашки\muzikaa-633.gif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623633">
            <a:off x="5741789" y="5192429"/>
            <a:ext cx="772355" cy="111511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642910" y="3500438"/>
            <a:ext cx="7786742" cy="857256"/>
            <a:chOff x="1071538" y="3571876"/>
            <a:chExt cx="7000924" cy="785818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071538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Р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785918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Е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500298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Ф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214678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Е</a:t>
              </a: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857620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Р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4572000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Е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286380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Н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643702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У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000760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Д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358082" y="3571876"/>
              <a:ext cx="714380" cy="78581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>
                  <a:solidFill>
                    <a:srgbClr val="002060"/>
                  </a:solidFill>
                </a:rPr>
                <a:t>М</a:t>
              </a: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642910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28728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214546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000364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3786182" y="3500438"/>
            <a:ext cx="714380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3500438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357818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143636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929454" y="3500438"/>
            <a:ext cx="714380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643834" y="3500438"/>
            <a:ext cx="78581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428992" y="642918"/>
            <a:ext cx="2786082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00CC"/>
                </a:solidFill>
              </a:rPr>
              <a:t>I</a:t>
            </a:r>
            <a:r>
              <a:rPr lang="ru-RU" sz="5400" b="1" dirty="0" smtClean="0">
                <a:solidFill>
                  <a:srgbClr val="0000CC"/>
                </a:solidFill>
              </a:rPr>
              <a:t> </a:t>
            </a:r>
            <a:r>
              <a:rPr lang="ru-RU" sz="5400" b="1" dirty="0" smtClean="0">
                <a:solidFill>
                  <a:srgbClr val="0000CC"/>
                </a:solidFill>
              </a:rPr>
              <a:t>РАУНД</a:t>
            </a:r>
            <a:endParaRPr lang="ru-RU" sz="5400" b="1" dirty="0">
              <a:solidFill>
                <a:srgbClr val="0000CC"/>
              </a:solidFill>
            </a:endParaRPr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4929198"/>
            <a:ext cx="466725" cy="1333500"/>
          </a:xfrm>
          <a:prstGeom prst="rect">
            <a:avLst/>
          </a:prstGeom>
          <a:noFill/>
        </p:spPr>
      </p:pic>
      <p:pic>
        <p:nvPicPr>
          <p:cNvPr id="3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5000636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21523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ИГРА  СО  ЗРИТЕЛЯМИ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714348" y="3357562"/>
            <a:ext cx="7643866" cy="857256"/>
            <a:chOff x="714348" y="3357562"/>
            <a:chExt cx="7643866" cy="85725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714348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Г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563666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Л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2412985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62303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4111622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960940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810259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659577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508896" y="3357562"/>
              <a:ext cx="849318" cy="85725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Ь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71434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57422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071934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786446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643702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500958" y="3357562"/>
            <a:ext cx="85725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Управляющая кнопка: далее 24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643446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857760"/>
            <a:ext cx="466725" cy="1333500"/>
          </a:xfrm>
          <a:prstGeom prst="rect">
            <a:avLst/>
          </a:prstGeom>
          <a:noFill/>
        </p:spPr>
      </p:pic>
      <p:pic>
        <p:nvPicPr>
          <p:cNvPr id="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929198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8992" y="642918"/>
            <a:ext cx="2928958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00CC"/>
                </a:solidFill>
              </a:rPr>
              <a:t>II</a:t>
            </a:r>
            <a:r>
              <a:rPr lang="ru-RU" sz="5400" b="1" dirty="0" smtClean="0">
                <a:solidFill>
                  <a:srgbClr val="0000CC"/>
                </a:solidFill>
              </a:rPr>
              <a:t> </a:t>
            </a:r>
            <a:r>
              <a:rPr lang="ru-RU" sz="5400" b="1" dirty="0" smtClean="0">
                <a:solidFill>
                  <a:srgbClr val="0000CC"/>
                </a:solidFill>
              </a:rPr>
              <a:t>РАУНД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571472" y="3071810"/>
            <a:ext cx="7929618" cy="1071570"/>
            <a:chOff x="571472" y="3071810"/>
            <a:chExt cx="7929618" cy="107157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571472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К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62674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3877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45079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Д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536281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И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527483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Д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6518686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7509888" y="3071810"/>
              <a:ext cx="991202" cy="1071570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571472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00298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500430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00694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500826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00958" y="3071810"/>
            <a:ext cx="1000132" cy="107157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алее 20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4929198"/>
            <a:ext cx="466725" cy="1333500"/>
          </a:xfrm>
          <a:prstGeom prst="rect">
            <a:avLst/>
          </a:prstGeom>
          <a:noFill/>
        </p:spPr>
      </p:pic>
      <p:pic>
        <p:nvPicPr>
          <p:cNvPr id="25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929198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21523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ИГРА  СО  ЗРИТЕЛЯМИ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357158" y="3286124"/>
            <a:ext cx="8501122" cy="857256"/>
            <a:chOff x="0" y="3643314"/>
            <a:chExt cx="8929718" cy="642942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294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28588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З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92882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571768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21471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85765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Е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50059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Л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14353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Ь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86478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42942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07236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771530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28677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Ь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285720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928662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571604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14310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86050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357554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00496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64343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214942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857884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42938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072330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715272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8286776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643446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5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5143512"/>
            <a:ext cx="466725" cy="1333500"/>
          </a:xfrm>
          <a:prstGeom prst="rect">
            <a:avLst/>
          </a:prstGeom>
          <a:noFill/>
        </p:spPr>
      </p:pic>
      <p:pic>
        <p:nvPicPr>
          <p:cNvPr id="56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0" y="5214950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642918"/>
            <a:ext cx="3071834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b="1" dirty="0" smtClean="0">
                <a:solidFill>
                  <a:srgbClr val="0000CC"/>
                </a:solidFill>
              </a:rPr>
              <a:t>III</a:t>
            </a:r>
            <a:r>
              <a:rPr lang="ru-RU" sz="5400" b="1" dirty="0" smtClean="0">
                <a:solidFill>
                  <a:srgbClr val="0000CC"/>
                </a:solidFill>
              </a:rPr>
              <a:t> </a:t>
            </a:r>
            <a:r>
              <a:rPr lang="ru-RU" sz="5400" b="1" dirty="0" smtClean="0">
                <a:solidFill>
                  <a:srgbClr val="0000CC"/>
                </a:solidFill>
              </a:rPr>
              <a:t>РАУНД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500034" y="3214686"/>
            <a:ext cx="8001056" cy="928694"/>
            <a:chOff x="357158" y="3143248"/>
            <a:chExt cx="4572032" cy="64294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57158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928662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Г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1500166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И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071670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643174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А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214678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Ц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786182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И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4357686" y="3143248"/>
              <a:ext cx="571504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Я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500034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500430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00562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00694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00826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00958" y="3214686"/>
            <a:ext cx="1000132" cy="92869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4929198"/>
            <a:ext cx="466725" cy="1333500"/>
          </a:xfrm>
          <a:prstGeom prst="rect">
            <a:avLst/>
          </a:prstGeom>
          <a:noFill/>
        </p:spPr>
      </p:pic>
      <p:pic>
        <p:nvPicPr>
          <p:cNvPr id="23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000636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00108"/>
            <a:ext cx="7215238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00CC"/>
                </a:solidFill>
              </a:rPr>
              <a:t>ИГРА  СО  ЗРИТЕЛЯМИ</a:t>
            </a:r>
            <a:endParaRPr lang="ru-RU" sz="5400" b="1" dirty="0">
              <a:solidFill>
                <a:srgbClr val="0000CC"/>
              </a:solidFill>
            </a:endParaRPr>
          </a:p>
        </p:txBody>
      </p:sp>
      <p:grpSp>
        <p:nvGrpSpPr>
          <p:cNvPr id="3" name="Группа 38"/>
          <p:cNvGrpSpPr/>
          <p:nvPr/>
        </p:nvGrpSpPr>
        <p:grpSpPr>
          <a:xfrm>
            <a:off x="357158" y="3286124"/>
            <a:ext cx="8501122" cy="857256"/>
            <a:chOff x="0" y="3643314"/>
            <a:chExt cx="8929718" cy="642942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Д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4294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28588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Б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92882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Р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2571768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321471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В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385765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450059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Л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514353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Ь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5786478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Н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6429420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О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7072362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С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7715304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Т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8286776" y="3643314"/>
              <a:ext cx="642942" cy="642942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rgbClr val="002060"/>
                  </a:solidFill>
                </a:rPr>
                <a:t>Ь</a:t>
              </a:r>
              <a:endParaRPr lang="ru-RU" sz="54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0" name="Прямоугольник 39"/>
          <p:cNvSpPr/>
          <p:nvPr/>
        </p:nvSpPr>
        <p:spPr>
          <a:xfrm>
            <a:off x="35715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1000100" y="3286124"/>
            <a:ext cx="57150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1571604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2214546" y="3286124"/>
            <a:ext cx="57150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2786050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428992" y="3286124"/>
            <a:ext cx="57150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00496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464343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286380" y="3286124"/>
            <a:ext cx="57150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5857884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6500826" y="3286124"/>
            <a:ext cx="571504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072330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715272" y="3286124"/>
            <a:ext cx="500066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8215338" y="3286124"/>
            <a:ext cx="642942" cy="8572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7429520" y="6215082"/>
            <a:ext cx="785818" cy="357190"/>
          </a:xfrm>
          <a:prstGeom prst="actionButtonForwardNex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572008"/>
            <a:ext cx="1485910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4" name="Picture 2" descr="C:\Documents and Settings\bunny\Рабочий стол\ярлыки для папок Ирины\новые анимашки\muzikaa-633.gif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5143512"/>
            <a:ext cx="466725" cy="1333500"/>
          </a:xfrm>
          <a:prstGeom prst="rect">
            <a:avLst/>
          </a:prstGeom>
          <a:noFill/>
        </p:spPr>
      </p:pic>
      <p:pic>
        <p:nvPicPr>
          <p:cNvPr id="55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5143512"/>
            <a:ext cx="1170851" cy="131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231</Words>
  <Application>Microsoft Office PowerPoint</Application>
  <PresentationFormat>Экран (4:3)</PresentationFormat>
  <Paragraphs>137</Paragraphs>
  <Slides>14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Bunny</dc:creator>
  <cp:lastModifiedBy>Bunny</cp:lastModifiedBy>
  <cp:revision>27</cp:revision>
  <dcterms:created xsi:type="dcterms:W3CDTF">2012-02-06T15:57:28Z</dcterms:created>
  <dcterms:modified xsi:type="dcterms:W3CDTF">2012-02-07T10:55:25Z</dcterms:modified>
</cp:coreProperties>
</file>