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77" r:id="rId4"/>
    <p:sldId id="278" r:id="rId5"/>
    <p:sldId id="258" r:id="rId6"/>
    <p:sldId id="262" r:id="rId7"/>
    <p:sldId id="264" r:id="rId8"/>
    <p:sldId id="276" r:id="rId9"/>
    <p:sldId id="265" r:id="rId10"/>
    <p:sldId id="256" r:id="rId11"/>
    <p:sldId id="279" r:id="rId12"/>
    <p:sldId id="268" r:id="rId13"/>
    <p:sldId id="267" r:id="rId14"/>
    <p:sldId id="269" r:id="rId15"/>
    <p:sldId id="280" r:id="rId16"/>
    <p:sldId id="270" r:id="rId17"/>
    <p:sldId id="271" r:id="rId18"/>
    <p:sldId id="281" r:id="rId19"/>
    <p:sldId id="273" r:id="rId20"/>
    <p:sldId id="272" r:id="rId21"/>
    <p:sldId id="274" r:id="rId22"/>
    <p:sldId id="260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8DF6B-864F-40D6-AF65-9B71A1DBA41C}" type="datetimeFigureOut">
              <a:rPr lang="ru-RU" smtClean="0"/>
              <a:pPr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D4221-7BBD-4993-9052-2EBDC49573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poem_glasnie.avi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79;%20&#1076;&#1083;&#1103;%20&#1075;&#1083;&#1072;&#1079;/24917_55708___.ppt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88;&#1103;&#1076;&#1082;&#1072;%20&#1089;&#1086;%20&#1079;&#1074;&#1077;&#1079;&#1076;&#1086;&#1095;&#1082;&#1072;&#1084;&#1080;/&#1047;&#1040;&#1056;&#1071;&#1044;&#1050;&#1040;%20&#1057;&#1054;%20&#1047;&#1042;&#1045;&#1047;&#1044;&#1054;&#1063;&#1050;&#1040;&#1052;&#1048;.ppt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2;&#1088;&#1080;&#1085;&#1072;\Desktop\&#1055;&#1077;&#1089;&#1085;&#1080;%20&#1080;&#1079;%20&#1084;&#1091;&#1083;&#1100;&#1090;&#1092;&#1080;&#1083;&#1100;&#1084;&#1086;&#1074;%20-%20&#1055;&#1072;&#1088;&#1086;&#1074;&#1086;&#1079;&#1080;&#1082;%20&#1080;&#1079;%20&#1056;&#1086;&#1084;&#1072;&#1096;&#1082;&#1086;&#1074;&#1086;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2;&#1072;&#1088;&#1080;&#1085;&#1072;\Desktop\&#1055;&#1077;&#1089;&#1085;&#1080;%20&#1080;&#1079;%20&#1084;&#1091;&#1083;&#1100;&#1090;&#1092;&#1080;&#1083;&#1100;&#1084;&#1086;&#1074;%20-%20&#1055;&#1072;&#1088;&#1086;&#1074;&#1086;&#1079;&#1080;&#1082;%20&#1080;&#1079;%20&#1056;&#1086;&#1084;&#1072;&#1096;&#1082;&#1086;&#1074;&#1086;.mp3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7" descr="1003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0" y="0"/>
            <a:ext cx="92075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29058" y="100010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Русский язык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класс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«Гармония»</a:t>
            </a:r>
            <a:endParaRPr lang="ru-RU" sz="2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639" y="0"/>
            <a:ext cx="91946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00562" y="642918"/>
            <a:ext cx="3532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фонетика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1_20100804_1815901545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34" y="1142984"/>
            <a:ext cx="5241194" cy="52411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214290"/>
            <a:ext cx="2114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звуки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357158" y="2786058"/>
            <a:ext cx="2571768" cy="1571636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гласные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0" y="4714884"/>
            <a:ext cx="2928926" cy="1571636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согласные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3500430" y="2786058"/>
            <a:ext cx="2571768" cy="1500198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твёрдые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3428992" y="4714884"/>
            <a:ext cx="2214578" cy="1571636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мягкие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6500826" y="2643182"/>
            <a:ext cx="2428892" cy="1643074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звонкие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6286512" y="4643446"/>
            <a:ext cx="2428892" cy="1643074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глухие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285984" y="164305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786976" y="2000240"/>
            <a:ext cx="1356528" cy="72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572132" y="1214422"/>
            <a:ext cx="1214446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143116"/>
            <a:ext cx="1785950" cy="11430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2143116"/>
            <a:ext cx="1785950" cy="11430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2143116"/>
            <a:ext cx="1785950" cy="11430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2143116"/>
            <a:ext cx="1785950" cy="11430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3768" y="2143116"/>
            <a:ext cx="1785950" cy="11430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14282" y="2857496"/>
            <a:ext cx="107157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71472" y="2285992"/>
            <a:ext cx="357190" cy="28575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285984" y="2357430"/>
            <a:ext cx="857256" cy="71438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857620" y="2928934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4214810" y="2285992"/>
            <a:ext cx="357190" cy="28575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857884" y="2428868"/>
            <a:ext cx="857256" cy="642942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7429520" y="2928934"/>
            <a:ext cx="92869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7786710" y="2285992"/>
            <a:ext cx="357190" cy="28575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6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63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2000264" cy="25318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14289"/>
            <a:ext cx="3143240" cy="41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143636" y="571480"/>
            <a:ext cx="13662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Э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Ю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Я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5841_original.jpg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75656" y="0"/>
            <a:ext cx="6192688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войные круглые скобки 1"/>
          <p:cNvSpPr/>
          <p:nvPr/>
        </p:nvSpPr>
        <p:spPr>
          <a:xfrm>
            <a:off x="428596" y="3143248"/>
            <a:ext cx="2571768" cy="1428760"/>
          </a:xfrm>
          <a:prstGeom prst="bracketPair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00034" y="3429000"/>
            <a:ext cx="21547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З а б о </a:t>
            </a:r>
            <a:r>
              <a:rPr lang="ru-RU" sz="4400" b="1" dirty="0" err="1" smtClean="0">
                <a:solidFill>
                  <a:srgbClr val="C00000"/>
                </a:solidFill>
              </a:rPr>
              <a:t>р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" name="Двойные круглые скобки 4"/>
          <p:cNvSpPr/>
          <p:nvPr/>
        </p:nvSpPr>
        <p:spPr>
          <a:xfrm>
            <a:off x="3643306" y="2643182"/>
            <a:ext cx="2143140" cy="2000264"/>
          </a:xfrm>
          <a:prstGeom prst="bracketPair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429520" y="3643314"/>
            <a:ext cx="40267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,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928802"/>
            <a:ext cx="2129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Забор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71802" y="571480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571480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43240" y="1928802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496" y="1928802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71802" y="3214686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29058" y="3214686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4857760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00496" y="4857760"/>
            <a:ext cx="732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785794"/>
            <a:ext cx="1449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Лук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8596" y="2000240"/>
            <a:ext cx="1566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Гусь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34" y="3286124"/>
            <a:ext cx="1415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58" y="4929198"/>
            <a:ext cx="1488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Дуб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cxnSp>
        <p:nvCxnSpPr>
          <p:cNvPr id="31" name="Прямая со стрелкой 30"/>
          <p:cNvCxnSpPr>
            <a:stCxn id="22" idx="3"/>
          </p:cNvCxnSpPr>
          <p:nvPr/>
        </p:nvCxnSpPr>
        <p:spPr>
          <a:xfrm flipV="1">
            <a:off x="1949470" y="1214422"/>
            <a:ext cx="1050894" cy="330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071670" y="2500306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1714480" y="3857628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20" idx="1"/>
          </p:cNvCxnSpPr>
          <p:nvPr/>
        </p:nvCxnSpPr>
        <p:spPr>
          <a:xfrm flipV="1">
            <a:off x="1714480" y="5319425"/>
            <a:ext cx="1285884" cy="384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2" grpId="0"/>
      <p:bldP spid="12" grpId="1"/>
      <p:bldP spid="14" grpId="0"/>
      <p:bldP spid="16" grpId="0"/>
      <p:bldP spid="18" grpId="0"/>
      <p:bldP spid="18" grpId="1"/>
      <p:bldP spid="20" grpId="0"/>
      <p:bldP spid="21" grpId="0"/>
      <p:bldP spid="21" grpId="1"/>
      <p:bldP spid="22" grpId="0"/>
      <p:bldP spid="23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1_20100804_1815901545.jpg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96" y="4286256"/>
            <a:ext cx="2096782" cy="20967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68_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785794"/>
            <a:ext cx="61152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Не говори не умею,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а говори, научусь.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68_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0364" y="571480"/>
            <a:ext cx="458689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уроке мы…</a:t>
            </a:r>
          </a:p>
          <a:p>
            <a:pPr algn="ctr">
              <a:buFont typeface="Arial" pitchFamily="34" charset="0"/>
              <a:buChar char="•"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Узнали…</a:t>
            </a:r>
          </a:p>
          <a:p>
            <a:pPr algn="ctr">
              <a:buFont typeface="Arial" pitchFamily="34" charset="0"/>
              <a:buChar char="•"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Научились…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rot="5400000" flipH="1" flipV="1">
            <a:off x="-285784" y="4786322"/>
            <a:ext cx="17145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571472" y="3929066"/>
            <a:ext cx="114300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071538" y="3286124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14480" y="2571744"/>
            <a:ext cx="135732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2464579" y="1964521"/>
            <a:ext cx="1214446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71802" y="1357298"/>
            <a:ext cx="17145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Улыбающееся лицо 13"/>
          <p:cNvSpPr/>
          <p:nvPr/>
        </p:nvSpPr>
        <p:spPr>
          <a:xfrm>
            <a:off x="6286512" y="3929066"/>
            <a:ext cx="2071702" cy="1857412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500166" y="5934670"/>
            <a:ext cx="5355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Лесенка успеха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_1_20100804_1815901545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4500570"/>
            <a:ext cx="2096782" cy="20967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1_20100804_1815901545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28" y="377280"/>
            <a:ext cx="6480720" cy="64807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1071546"/>
            <a:ext cx="67025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Молодцы!</a:t>
            </a:r>
            <a:endParaRPr lang="ru-RU" sz="8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" name="Рисунок 3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86512" y="5661248"/>
            <a:ext cx="1475656" cy="1196752"/>
          </a:xfrm>
          <a:prstGeom prst="rect">
            <a:avLst/>
          </a:prstGeom>
        </p:spPr>
      </p:pic>
      <p:pic>
        <p:nvPicPr>
          <p:cNvPr id="5" name="Рисунок 4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28926" y="5661248"/>
            <a:ext cx="1475656" cy="1196752"/>
          </a:xfrm>
          <a:prstGeom prst="rect">
            <a:avLst/>
          </a:prstGeom>
        </p:spPr>
      </p:pic>
      <p:pic>
        <p:nvPicPr>
          <p:cNvPr id="6" name="Рисунок 5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00166" y="5661248"/>
            <a:ext cx="1475656" cy="1196752"/>
          </a:xfrm>
          <a:prstGeom prst="rect">
            <a:avLst/>
          </a:prstGeom>
        </p:spPr>
      </p:pic>
      <p:pic>
        <p:nvPicPr>
          <p:cNvPr id="7" name="Рисунок 6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5661248"/>
            <a:ext cx="1475656" cy="1196752"/>
          </a:xfrm>
          <a:prstGeom prst="rect">
            <a:avLst/>
          </a:prstGeom>
        </p:spPr>
      </p:pic>
      <p:pic>
        <p:nvPicPr>
          <p:cNvPr id="8" name="Рисунок 7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68344" y="5661248"/>
            <a:ext cx="1475656" cy="1196752"/>
          </a:xfrm>
          <a:prstGeom prst="rect">
            <a:avLst/>
          </a:prstGeom>
        </p:spPr>
      </p:pic>
      <p:pic>
        <p:nvPicPr>
          <p:cNvPr id="9" name="Рисунок 8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4048" y="5661248"/>
            <a:ext cx="1475656" cy="1196752"/>
          </a:xfrm>
          <a:prstGeom prst="rect">
            <a:avLst/>
          </a:prstGeom>
        </p:spPr>
      </p:pic>
      <p:pic>
        <p:nvPicPr>
          <p:cNvPr id="10" name="Рисунок 9" descr="cvetok1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00496" y="5661248"/>
            <a:ext cx="1475656" cy="1196752"/>
          </a:xfrm>
          <a:prstGeom prst="rect">
            <a:avLst/>
          </a:prstGeom>
        </p:spPr>
      </p:pic>
      <p:pic>
        <p:nvPicPr>
          <p:cNvPr id="11" name="Рисунок 10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2852952" y="5285506"/>
            <a:ext cx="1076325" cy="1066800"/>
          </a:xfrm>
          <a:prstGeom prst="rect">
            <a:avLst/>
          </a:prstGeom>
        </p:spPr>
      </p:pic>
      <p:pic>
        <p:nvPicPr>
          <p:cNvPr id="12" name="Рисунок 11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7353545" y="5577767"/>
            <a:ext cx="1076325" cy="1066800"/>
          </a:xfrm>
          <a:prstGeom prst="rect">
            <a:avLst/>
          </a:prstGeom>
        </p:spPr>
      </p:pic>
      <p:pic>
        <p:nvPicPr>
          <p:cNvPr id="13" name="Рисунок 12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4067398" y="5285507"/>
            <a:ext cx="1076325" cy="1066800"/>
          </a:xfrm>
          <a:prstGeom prst="rect">
            <a:avLst/>
          </a:prstGeom>
        </p:spPr>
      </p:pic>
      <p:pic>
        <p:nvPicPr>
          <p:cNvPr id="14" name="Рисунок 13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5353282" y="5285508"/>
            <a:ext cx="1076325" cy="1066800"/>
          </a:xfrm>
          <a:prstGeom prst="rect">
            <a:avLst/>
          </a:prstGeom>
        </p:spPr>
      </p:pic>
      <p:pic>
        <p:nvPicPr>
          <p:cNvPr id="15" name="Рисунок 14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6496290" y="5285506"/>
            <a:ext cx="1076325" cy="1066800"/>
          </a:xfrm>
          <a:prstGeom prst="rect">
            <a:avLst/>
          </a:prstGeom>
        </p:spPr>
      </p:pic>
      <p:pic>
        <p:nvPicPr>
          <p:cNvPr id="16" name="Рисунок 15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1852820" y="5285505"/>
            <a:ext cx="1076325" cy="1066800"/>
          </a:xfrm>
          <a:prstGeom prst="rect">
            <a:avLst/>
          </a:prstGeom>
        </p:spPr>
      </p:pic>
      <p:pic>
        <p:nvPicPr>
          <p:cNvPr id="17" name="Рисунок 16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709812" y="5356945"/>
            <a:ext cx="1076325" cy="1066800"/>
          </a:xfrm>
          <a:prstGeom prst="rect">
            <a:avLst/>
          </a:prstGeom>
        </p:spPr>
      </p:pic>
      <p:pic>
        <p:nvPicPr>
          <p:cNvPr id="18" name="Песни из мультфильмов - Паровозик из Ромашко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466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3452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Песни из мультфильмов - Паровозик из Ромашко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46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e8ba7bd773b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428596" y="785794"/>
            <a:ext cx="1857388" cy="1357322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214282" y="3857628"/>
            <a:ext cx="2643206" cy="1928826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умею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2786050" y="4857760"/>
            <a:ext cx="2286016" cy="1500198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а</a:t>
            </a:r>
            <a:endParaRPr lang="ru-RU" sz="4400" b="1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4000496" y="2500306"/>
            <a:ext cx="2786082" cy="178595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научусь</a:t>
            </a:r>
            <a:endParaRPr lang="ru-RU" sz="3200" b="1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3500430" y="500042"/>
            <a:ext cx="2500330" cy="142876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говори</a:t>
            </a:r>
            <a:endParaRPr lang="ru-RU" sz="2800" b="1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6858016" y="928670"/>
            <a:ext cx="2285984" cy="1571636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не</a:t>
            </a:r>
            <a:endParaRPr lang="ru-RU" sz="3600" b="1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5857884" y="4572008"/>
            <a:ext cx="3000396" cy="1643074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говори,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121442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92867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768" y="114298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414338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92" y="507207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5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01024" y="471488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6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0562" y="271462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7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768_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3108" y="571480"/>
            <a:ext cx="58579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говори не умею,</a:t>
            </a:r>
          </a:p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говори, научусь.</a:t>
            </a:r>
            <a:endParaRPr lang="ru-RU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5841_origin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5656" y="0"/>
            <a:ext cx="6192688" cy="6858000"/>
          </a:xfrm>
          <a:prstGeom prst="rect">
            <a:avLst/>
          </a:prstGeom>
        </p:spPr>
      </p:pic>
      <p:pic>
        <p:nvPicPr>
          <p:cNvPr id="3" name="Рисунок 2" descr="babochkia-47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92280" y="1052736"/>
            <a:ext cx="3143250" cy="1066800"/>
          </a:xfrm>
          <a:prstGeom prst="rect">
            <a:avLst/>
          </a:prstGeom>
        </p:spPr>
      </p:pic>
      <p:pic>
        <p:nvPicPr>
          <p:cNvPr id="4" name="Рисунок 3" descr="babochkia-47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643314"/>
            <a:ext cx="3143250" cy="1066800"/>
          </a:xfrm>
          <a:prstGeom prst="rect">
            <a:avLst/>
          </a:prstGeom>
        </p:spPr>
      </p:pic>
      <p:pic>
        <p:nvPicPr>
          <p:cNvPr id="5" name="Рисунок 4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8596" y="5072074"/>
            <a:ext cx="720080" cy="684076"/>
          </a:xfrm>
          <a:prstGeom prst="rect">
            <a:avLst/>
          </a:prstGeom>
        </p:spPr>
      </p:pic>
      <p:pic>
        <p:nvPicPr>
          <p:cNvPr id="6" name="Рисунок 5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423920" y="5286388"/>
            <a:ext cx="720080" cy="684076"/>
          </a:xfrm>
          <a:prstGeom prst="rect">
            <a:avLst/>
          </a:prstGeom>
        </p:spPr>
      </p:pic>
      <p:pic>
        <p:nvPicPr>
          <p:cNvPr id="7" name="Рисунок 6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5786" y="6173924"/>
            <a:ext cx="720080" cy="684076"/>
          </a:xfrm>
          <a:prstGeom prst="rect">
            <a:avLst/>
          </a:prstGeom>
        </p:spPr>
      </p:pic>
      <p:pic>
        <p:nvPicPr>
          <p:cNvPr id="8" name="Рисунок 7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58082" y="5000636"/>
            <a:ext cx="720080" cy="684076"/>
          </a:xfrm>
          <a:prstGeom prst="rect">
            <a:avLst/>
          </a:prstGeom>
        </p:spPr>
      </p:pic>
      <p:pic>
        <p:nvPicPr>
          <p:cNvPr id="9" name="Рисунок 8" descr="cvetok42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58082" y="5553075"/>
            <a:ext cx="1080120" cy="1304925"/>
          </a:xfrm>
          <a:prstGeom prst="rect">
            <a:avLst/>
          </a:prstGeom>
        </p:spPr>
      </p:pic>
      <p:pic>
        <p:nvPicPr>
          <p:cNvPr id="10" name="Рисунок 9" descr="cvetok42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5553075"/>
            <a:ext cx="1080120" cy="1304925"/>
          </a:xfrm>
          <a:prstGeom prst="rect">
            <a:avLst/>
          </a:prstGeom>
        </p:spPr>
      </p:pic>
      <p:pic>
        <p:nvPicPr>
          <p:cNvPr id="11" name="Рисунок 10" descr="cvetok42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071934" y="5553075"/>
            <a:ext cx="1080120" cy="1304925"/>
          </a:xfrm>
          <a:prstGeom prst="rect">
            <a:avLst/>
          </a:prstGeom>
        </p:spPr>
      </p:pic>
      <p:pic>
        <p:nvPicPr>
          <p:cNvPr id="12" name="Рисунок 11" descr="cvetok42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063880" y="5553075"/>
            <a:ext cx="1080120" cy="13049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19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5008" y="1428736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785794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</a:rPr>
              <a:t>п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857496"/>
            <a:ext cx="785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4071942"/>
            <a:ext cx="54056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Мальчек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щинок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девачка,учиник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428868"/>
            <a:ext cx="55569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Мальчик, щенок, 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девочка, ученик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117</Words>
  <Application>Microsoft Office PowerPoint</Application>
  <PresentationFormat>Экран (4:3)</PresentationFormat>
  <Paragraphs>61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40</cp:revision>
  <dcterms:created xsi:type="dcterms:W3CDTF">2012-04-07T12:42:32Z</dcterms:created>
  <dcterms:modified xsi:type="dcterms:W3CDTF">2012-04-09T08:42:07Z</dcterms:modified>
</cp:coreProperties>
</file>