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66" r:id="rId2"/>
    <p:sldId id="261" r:id="rId3"/>
    <p:sldId id="256" r:id="rId4"/>
    <p:sldId id="268" r:id="rId5"/>
    <p:sldId id="267" r:id="rId6"/>
    <p:sldId id="259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7A229-3590-45AF-B2D2-CBD0132E966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8887A-397C-4F51-A006-8C415A81C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5;&#1088;&#1080;&#1083;&#1086;&#1078;&#1077;&#1085;&#1080;&#1077;%202\&#1042;&#1080;&#1076;&#1077;&#1086;&#1088;&#1086;&#1083;&#1080;&#1082;.wm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5;&#1088;&#1080;&#1083;&#1086;&#1078;&#1077;&#1085;&#1080;&#1077;%202\&#1042;&#1080;&#1076;&#1077;&#1086;&#1088;&#1086;&#1083;&#1080;&#1082;.wm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143116"/>
            <a:ext cx="7286644" cy="1470025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Вредные и полезные </a:t>
            </a:r>
            <a:b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привычки человека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Просмотр видеофрагмента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Видеоролик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2976" y="1071546"/>
            <a:ext cx="6858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28" cy="18263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«Курение – опасное увлечение»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BD0002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00232" y="1785926"/>
            <a:ext cx="5005978" cy="4560878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«Народная мудрость»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715040"/>
          </a:xfrm>
        </p:spPr>
        <p:txBody>
          <a:bodyPr>
            <a:normAutofit fontScale="47500" lnSpcReduction="20000"/>
          </a:bodyPr>
          <a:lstStyle/>
          <a:p>
            <a:pPr indent="19050">
              <a:buNone/>
            </a:pP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Курить – здоровью вредить.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Водка белая, но красит нос и чернит душу.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Сколько муж выпьет вина, столько жена и дети прольют слез.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Курильщики впускают врага в свой рот, который похищает их мозг.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Водка и труд рядом не идут.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Заядлого курильщика муха крылом перешибет.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Без ума пьет - без угла живет.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Труд деньги собирает, а курение их по ветру пускает.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latin typeface="Times New Roman" pitchFamily="18" charset="0"/>
                <a:cs typeface="Times New Roman" pitchFamily="18" charset="0"/>
              </a:rPr>
              <a:t>Один курит, а весь дом болеет.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Пословицы о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табакокурении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286280"/>
          </a:xfrm>
        </p:spPr>
        <p:txBody>
          <a:bodyPr>
            <a:normAutofit fontScale="85000" lnSpcReduction="10000"/>
          </a:bodyPr>
          <a:lstStyle/>
          <a:p>
            <a:pPr indent="1905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Курить – здоровью вредить.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Курильщики впускают врага в свой рот, который похищает их мозг.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Заядлого курильщика муха крылом перешибет.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Труд деньги собирает, а курение их по ветру пускает.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Один курит, а весь дом болеет.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00034" y="1643050"/>
            <a:ext cx="8286808" cy="442915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ухудшается здоровье человека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ослабевают  умственные способности, способности к учебе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человек становится физически слабым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потеря значительного числа денег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ухудшается здоровье окружающих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714348" y="357166"/>
            <a:ext cx="7715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Последствия 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табакокурения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7" grpId="3"/>
      <p:bldP spid="7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85729"/>
            <a:ext cx="8572528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«Курение – опасное увлечение»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BD0002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14546" y="1571612"/>
            <a:ext cx="5005978" cy="4560878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Видеоролик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14414" y="785794"/>
            <a:ext cx="6858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142852"/>
            <a:ext cx="8143932" cy="18263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«Курение – опасное увлечение»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BD0002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43108" y="1785926"/>
            <a:ext cx="5005978" cy="4560878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47</Words>
  <Application>Microsoft Office PowerPoint</Application>
  <PresentationFormat>Экран (4:3)</PresentationFormat>
  <Paragraphs>11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Вредные и полезные  привычки человека</vt:lpstr>
      <vt:lpstr>Просмотр видеофрагмента</vt:lpstr>
      <vt:lpstr>«Курение – опасное увлечение» </vt:lpstr>
      <vt:lpstr>«Народная мудрость» </vt:lpstr>
      <vt:lpstr>Пословицы о табакокурении</vt:lpstr>
      <vt:lpstr>- ухудшается здоровье человека  - ослабевают  умственные способности, способности к учебе  - человек становится физически слабым  - потеря значительного числа денег   - ухудшается здоровье окружающих </vt:lpstr>
      <vt:lpstr>«Курение – опасное увлечение» </vt:lpstr>
      <vt:lpstr>Слайд 8</vt:lpstr>
      <vt:lpstr>«Курение – опасное увлечение»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Ольга-ПК</cp:lastModifiedBy>
  <cp:revision>31</cp:revision>
  <dcterms:created xsi:type="dcterms:W3CDTF">2012-10-24T16:53:59Z</dcterms:created>
  <dcterms:modified xsi:type="dcterms:W3CDTF">2013-01-31T06:12:56Z</dcterms:modified>
</cp:coreProperties>
</file>