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EE7B7-9FEF-4033-8AED-9FD5519251FE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0B929-8827-4BA1-9A55-9B5DD3461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29A75-39B1-4802-A7DE-47ACA3CE09AD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E692B-E34D-4CC8-91EB-26D26AC90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5E048-B114-4B34-88D7-94E9C3A6ED0D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386DB-5F5F-44EB-AD19-B498A237D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DA932-D2C3-4D50-926D-3AD49EFC17D7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54B7-2A3D-489E-BA95-B7E3F9876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800B-D45A-424E-81B5-7611B3266F0C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A04D6-32B6-4C02-881B-A51B6901F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95B5E-300E-48E8-94D7-0ACD16345688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C405E-51D3-46A3-A49C-CF7961FDE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4B643-444B-4D39-A21D-B4729B8875AD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DBE65-3FEF-47D2-9EE4-540B3FC90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0BF1-48DD-4C30-A2BB-3634B3A598C8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762DA-04C1-452F-A7A2-4C693AA32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003D0-FB59-459D-9345-E71FD4D3DFC6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BD610-F0C6-4B3E-BA83-BE3F8E9B4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751A-9EE9-4044-9D75-6D3567529F95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B8EF-8A84-4463-9B15-CE019E8A3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51F5-4375-4635-BA94-729D25422811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21D51-5ED3-48D5-989F-42EDDDC61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1FDC63-DACE-46BC-B917-D5553CE82510}" type="datetimeFigureOut">
              <a:rPr lang="ru-RU"/>
              <a:pPr>
                <a:defRPr/>
              </a:pPr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79B881-BFC1-4376-B9FC-06D594F9F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63;&#1090;&#1077;&#1085;&#1080;&#1077;\&#1058;&#1077;&#1093;&#1085;&#1086;&#1083;&#1086;&#1075;&#1080;&#1103;\Gladkov%20Gennadij%20-%20Kotenok%20Kysh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116013" y="188913"/>
            <a:ext cx="8027987" cy="1470025"/>
          </a:xfrm>
        </p:spPr>
        <p:txBody>
          <a:bodyPr/>
          <a:lstStyle/>
          <a:p>
            <a:pPr algn="l" eaLnBrk="1" hangingPunct="1"/>
            <a:r>
              <a:rPr lang="ru-RU" sz="2800" b="1" smtClean="0"/>
              <a:t>Определите, о ком говорится: </a:t>
            </a:r>
            <a:br>
              <a:rPr lang="ru-RU" sz="2800" b="1" smtClean="0"/>
            </a:br>
            <a:r>
              <a:rPr lang="ru-RU" sz="2800" b="1" smtClean="0"/>
              <a:t>- Они живут рядом с человеком. </a:t>
            </a:r>
            <a:br>
              <a:rPr lang="ru-RU" sz="2800" b="1" smtClean="0"/>
            </a:br>
            <a:r>
              <a:rPr lang="ru-RU" sz="2800" b="1" smtClean="0"/>
              <a:t>- Человек заботится об их пище, жилье, здоровье</a:t>
            </a:r>
            <a:r>
              <a:rPr lang="ru-RU" sz="2800" b="1" i="1" smtClean="0"/>
              <a:t>. </a:t>
            </a:r>
            <a:endParaRPr lang="ru-RU" sz="2800" b="1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463" y="3644900"/>
            <a:ext cx="4427537" cy="17526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7030A0"/>
                </a:solidFill>
              </a:rPr>
              <a:t>ДОМАШНИЕ </a:t>
            </a:r>
          </a:p>
          <a:p>
            <a:pPr eaLnBrk="1" hangingPunct="1"/>
            <a:r>
              <a:rPr lang="ru-RU" sz="5400" b="1" smtClean="0">
                <a:solidFill>
                  <a:srgbClr val="7030A0"/>
                </a:solidFill>
              </a:rPr>
              <a:t>ЖИВОТНЫЕ</a:t>
            </a:r>
          </a:p>
        </p:txBody>
      </p:sp>
      <p:pic>
        <p:nvPicPr>
          <p:cNvPr id="2052" name="Picture 4" descr="F:\урок технологии\дикие жив\дж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2302319" cy="1847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556792"/>
            <a:ext cx="2111985" cy="1800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628800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F:\урок технологии\кошки\к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4272" y="1628801"/>
            <a:ext cx="2539727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7" name="Picture 9" descr="F:\урок технологии\породы\дж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2251137" cy="300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F:\урок технологии\породы\дж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3501008"/>
            <a:ext cx="216024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C00000"/>
                </a:solidFill>
              </a:rPr>
              <a:t>Персидская кошка</a:t>
            </a:r>
          </a:p>
        </p:txBody>
      </p:sp>
      <p:pic>
        <p:nvPicPr>
          <p:cNvPr id="10242" name="Picture 2" descr="F:\урок технологии\породы\п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7798" y="1628800"/>
            <a:ext cx="6594561" cy="4392929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урок технологии\породы\п5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520" y="0"/>
            <a:ext cx="4499992" cy="3411147"/>
          </a:xfrm>
          <a:effectLst>
            <a:softEdge rad="112500"/>
          </a:effectLst>
        </p:spPr>
      </p:pic>
      <p:pic>
        <p:nvPicPr>
          <p:cNvPr id="11267" name="Picture 3" descr="F:\урок технологии\кошки\к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12976"/>
            <a:ext cx="4644008" cy="3382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F:\урок технологии\кошки\к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88640"/>
            <a:ext cx="449542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F:\урок технологии\кошки\к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212976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Gladkov Gennadij - Kotenok Kys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102350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1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i="1" smtClean="0">
                <a:solidFill>
                  <a:srgbClr val="C00000"/>
                </a:solidFill>
              </a:rPr>
              <a:t>СПАСИБО!!!</a:t>
            </a:r>
          </a:p>
        </p:txBody>
      </p:sp>
      <p:pic>
        <p:nvPicPr>
          <p:cNvPr id="12290" name="Picture 2" descr="F:\урок технологии\кошки\к1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1268760"/>
            <a:ext cx="7176797" cy="538259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i="1" smtClean="0">
                <a:solidFill>
                  <a:srgbClr val="C00000"/>
                </a:solidFill>
              </a:rPr>
              <a:t>КОТЁНОК</a:t>
            </a:r>
          </a:p>
        </p:txBody>
      </p:sp>
      <p:pic>
        <p:nvPicPr>
          <p:cNvPr id="307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462088"/>
            <a:ext cx="6985000" cy="5062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Материалы и инструменты</a:t>
            </a: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268760"/>
            <a:ext cx="3168352" cy="3168352"/>
          </a:xfrm>
          <a:effectLst>
            <a:softEdge rad="112500"/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960" y="3284984"/>
            <a:ext cx="4272955" cy="309634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smtClean="0">
                <a:solidFill>
                  <a:srgbClr val="C00000"/>
                </a:solidFill>
              </a:rPr>
              <a:t>Истина? Ложь?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412875"/>
            <a:ext cx="8229600" cy="1295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smtClean="0"/>
              <a:t>- - Дикие животные сами себе добывают пищу.</a:t>
            </a:r>
          </a:p>
          <a:p>
            <a:pPr eaLnBrk="1" hangingPunct="1"/>
            <a:endParaRPr lang="ru-RU" smtClean="0"/>
          </a:p>
        </p:txBody>
      </p:sp>
      <p:sp>
        <p:nvSpPr>
          <p:cNvPr id="7" name="Содержимое 5"/>
          <p:cNvSpPr txBox="1">
            <a:spLocks/>
          </p:cNvSpPr>
          <p:nvPr/>
        </p:nvSpPr>
        <p:spPr bwMode="auto">
          <a:xfrm>
            <a:off x="914400" y="2708275"/>
            <a:ext cx="82296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600" b="1" dirty="0"/>
              <a:t>- - Домашние животные сами себе строят жилища.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914400" y="5562600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600" b="1" dirty="0"/>
              <a:t>- - Дикие животные сами заботятся о своем потомстве.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0" y="4005263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600" b="1" dirty="0"/>
              <a:t>- - Человек заботиться о пище, жилье, здоровье домашних животных.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урок технологии\кошки\к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96752"/>
            <a:ext cx="3450173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урок технологии\породы\дж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83768" y="4319719"/>
            <a:ext cx="3384376" cy="2538282"/>
          </a:xfrm>
          <a:effectLst>
            <a:softEdge rad="112500"/>
          </a:effectLst>
        </p:spPr>
      </p:pic>
      <p:pic>
        <p:nvPicPr>
          <p:cNvPr id="5124" name="Picture 4" descr="F:\урок технологии\породы\дж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724127" y="4293096"/>
            <a:ext cx="3419874" cy="2564905"/>
          </a:xfrm>
          <a:effectLst>
            <a:softEdge rad="112500"/>
          </a:effectLst>
        </p:spPr>
      </p:pic>
      <p:pic>
        <p:nvPicPr>
          <p:cNvPr id="5125" name="Picture 5" descr="F:\урок технологии\породы\дж8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161928" cy="2371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0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F:\урок технологии\звери\д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708920"/>
            <a:ext cx="2969578" cy="2488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i="1" smtClean="0">
                <a:solidFill>
                  <a:srgbClr val="C00000"/>
                </a:solidFill>
              </a:rPr>
              <a:t>Что случилось с кошкой?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1240448"/>
            <a:ext cx="5692452" cy="561755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smtClean="0">
                <a:solidFill>
                  <a:srgbClr val="C00000"/>
                </a:solidFill>
              </a:rPr>
              <a:t>Ангорская кошка </a:t>
            </a:r>
          </a:p>
        </p:txBody>
      </p:sp>
      <p:pic>
        <p:nvPicPr>
          <p:cNvPr id="7172" name="Picture 4" descr="F:\урок технологии\породы\п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640" y="1556792"/>
            <a:ext cx="6455217" cy="4770809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C00000"/>
                </a:solidFill>
              </a:rPr>
              <a:t>Британская кошка </a:t>
            </a:r>
          </a:p>
        </p:txBody>
      </p:sp>
      <p:pic>
        <p:nvPicPr>
          <p:cNvPr id="8194" name="Picture 2" descr="F:\урок технологии\породы\п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1628800"/>
            <a:ext cx="6840759" cy="4643049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00000"/>
                </a:solidFill>
              </a:rPr>
              <a:t>Мексиканская бесшерстная кошка</a:t>
            </a:r>
          </a:p>
        </p:txBody>
      </p:sp>
      <p:pic>
        <p:nvPicPr>
          <p:cNvPr id="9218" name="Picture 2" descr="F:\урок технологии\породы\п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1547717"/>
            <a:ext cx="7272808" cy="458552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73</Words>
  <Application>Microsoft Office PowerPoint</Application>
  <PresentationFormat>Экран (4:3)</PresentationFormat>
  <Paragraphs>16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Arial</vt:lpstr>
      <vt:lpstr>Тема Office</vt:lpstr>
      <vt:lpstr>Определите, о ком говорится:  - Они живут рядом с человеком.  - Человек заботится об их пище, жилье, здоровье. </vt:lpstr>
      <vt:lpstr>КОТЁНОК</vt:lpstr>
      <vt:lpstr>Материалы и инструменты</vt:lpstr>
      <vt:lpstr>Истина? Ложь?</vt:lpstr>
      <vt:lpstr>Слайд 5</vt:lpstr>
      <vt:lpstr>Что случилось с кошкой?</vt:lpstr>
      <vt:lpstr>Ангорская кошка </vt:lpstr>
      <vt:lpstr>Британская кошка </vt:lpstr>
      <vt:lpstr>Мексиканская бесшерстная кошка</vt:lpstr>
      <vt:lpstr>Персидская кошка</vt:lpstr>
      <vt:lpstr>Слайд 11</vt:lpstr>
      <vt:lpstr>СПАСИБО!!!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Admin</cp:lastModifiedBy>
  <cp:revision>18</cp:revision>
  <dcterms:created xsi:type="dcterms:W3CDTF">2012-05-09T15:29:49Z</dcterms:created>
  <dcterms:modified xsi:type="dcterms:W3CDTF">2013-01-13T15:12:47Z</dcterms:modified>
</cp:coreProperties>
</file>