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5B9EA-ECAE-4421-9D50-2F8AD33A48A5}" type="datetimeFigureOut">
              <a:rPr lang="ru-RU" smtClean="0"/>
              <a:pPr/>
              <a:t>31.10.2013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C3D88-D6BD-4936-A63D-A258E7EEC2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5B9EA-ECAE-4421-9D50-2F8AD33A48A5}" type="datetimeFigureOut">
              <a:rPr lang="ru-RU" smtClean="0"/>
              <a:pPr/>
              <a:t>31.10.2013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C3D88-D6BD-4936-A63D-A258E7EEC2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5B9EA-ECAE-4421-9D50-2F8AD33A48A5}" type="datetimeFigureOut">
              <a:rPr lang="ru-RU" smtClean="0"/>
              <a:pPr/>
              <a:t>31.10.2013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C3D88-D6BD-4936-A63D-A258E7EEC2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5B9EA-ECAE-4421-9D50-2F8AD33A48A5}" type="datetimeFigureOut">
              <a:rPr lang="ru-RU" smtClean="0"/>
              <a:pPr/>
              <a:t>31.10.2013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C3D88-D6BD-4936-A63D-A258E7EEC2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5B9EA-ECAE-4421-9D50-2F8AD33A48A5}" type="datetimeFigureOut">
              <a:rPr lang="ru-RU" smtClean="0"/>
              <a:pPr/>
              <a:t>31.10.2013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C3D88-D6BD-4936-A63D-A258E7EEC2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5B9EA-ECAE-4421-9D50-2F8AD33A48A5}" type="datetimeFigureOut">
              <a:rPr lang="ru-RU" smtClean="0"/>
              <a:pPr/>
              <a:t>31.10.2013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C3D88-D6BD-4936-A63D-A258E7EEC2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5B9EA-ECAE-4421-9D50-2F8AD33A48A5}" type="datetimeFigureOut">
              <a:rPr lang="ru-RU" smtClean="0"/>
              <a:pPr/>
              <a:t>31.10.2013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C3D88-D6BD-4936-A63D-A258E7EEC2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5B9EA-ECAE-4421-9D50-2F8AD33A48A5}" type="datetimeFigureOut">
              <a:rPr lang="ru-RU" smtClean="0"/>
              <a:pPr/>
              <a:t>31.10.2013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C3D88-D6BD-4936-A63D-A258E7EEC2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5B9EA-ECAE-4421-9D50-2F8AD33A48A5}" type="datetimeFigureOut">
              <a:rPr lang="ru-RU" smtClean="0"/>
              <a:pPr/>
              <a:t>31.10.2013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C3D88-D6BD-4936-A63D-A258E7EEC2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5B9EA-ECAE-4421-9D50-2F8AD33A48A5}" type="datetimeFigureOut">
              <a:rPr lang="ru-RU" smtClean="0"/>
              <a:pPr/>
              <a:t>31.10.2013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C3D88-D6BD-4936-A63D-A258E7EEC2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5B9EA-ECAE-4421-9D50-2F8AD33A48A5}" type="datetimeFigureOut">
              <a:rPr lang="ru-RU" smtClean="0"/>
              <a:pPr/>
              <a:t>31.10.2013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C3D88-D6BD-4936-A63D-A258E7EEC2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45B9EA-ECAE-4421-9D50-2F8AD33A48A5}" type="datetimeFigureOut">
              <a:rPr lang="ru-RU" smtClean="0"/>
              <a:pPr/>
              <a:t>31.10.2013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0C3D88-D6BD-4936-A63D-A258E7EEC22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52;&#1086;&#1080;%20&#1076;&#1086;&#1082;&#1091;&#1084;&#1077;&#1085;&#1090;&#1099;\&#1052;&#1086;&#1080;%20&#1087;&#1088;&#1077;&#1079;&#1077;&#1085;&#1090;&#1072;&#1094;&#1080;&#1080;\&#1042;%20&#1075;&#1086;&#1089;&#1090;&#1080;%20&#1082;%20&#1076;&#1077;&#1076;&#1091;%20&#1084;&#1086;&#1088;&#1086;&#1079;&#1091;\&#1075;&#1072;&#1074;&#1086;&#1090;.mp3" TargetMode="Externa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jpeg"/><Relationship Id="rId7" Type="http://schemas.openxmlformats.org/officeDocument/2006/relationships/image" Target="../media/image29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Relationship Id="rId9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12" Type="http://schemas.openxmlformats.org/officeDocument/2006/relationships/image" Target="../media/image16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11" Type="http://schemas.openxmlformats.org/officeDocument/2006/relationships/image" Target="../media/image15.jpeg"/><Relationship Id="rId5" Type="http://schemas.openxmlformats.org/officeDocument/2006/relationships/image" Target="../media/image9.jpeg"/><Relationship Id="rId10" Type="http://schemas.openxmlformats.org/officeDocument/2006/relationships/image" Target="../media/image14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256190844_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500166" y="1928802"/>
            <a:ext cx="6357982" cy="1643074"/>
          </a:xfrm>
        </p:spPr>
        <p:txBody>
          <a:bodyPr>
            <a:noAutofit/>
          </a:bodyPr>
          <a:lstStyle/>
          <a:p>
            <a:r>
              <a:rPr lang="ru-RU" sz="11500" b="1" dirty="0" smtClean="0"/>
              <a:t/>
            </a:r>
            <a:br>
              <a:rPr lang="ru-RU" sz="11500" b="1" dirty="0" smtClean="0"/>
            </a:br>
            <a:r>
              <a:rPr lang="ru-RU" sz="8800" b="1" dirty="0" smtClean="0"/>
              <a:t>Математика</a:t>
            </a:r>
            <a:r>
              <a:rPr lang="ru-RU" sz="11500" b="1" dirty="0" smtClean="0"/>
              <a:t/>
            </a:r>
            <a:br>
              <a:rPr lang="ru-RU" sz="11500" b="1" dirty="0" smtClean="0"/>
            </a:br>
            <a:endParaRPr lang="ru-RU" sz="115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857357" y="857232"/>
            <a:ext cx="62865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ГКС(К)ОУ для обучающихся, воспитанников с ограниченными</a:t>
            </a:r>
          </a:p>
          <a:p>
            <a:r>
              <a:rPr lang="ru-RU" sz="1200" dirty="0" smtClean="0"/>
              <a:t>Возможностями здоровья « специальная (коррекционная) общеобразовательная </a:t>
            </a:r>
          </a:p>
          <a:p>
            <a:r>
              <a:rPr lang="ru-RU" sz="1200" dirty="0" smtClean="0"/>
              <a:t>школа – интернат г. Моздок».</a:t>
            </a:r>
          </a:p>
          <a:p>
            <a:r>
              <a:rPr lang="ru-RU" sz="1200" dirty="0" smtClean="0"/>
              <a:t>Учитель начальных классов Коробкова В.И.</a:t>
            </a:r>
            <a:endParaRPr lang="ru-RU" sz="1200" dirty="0"/>
          </a:p>
        </p:txBody>
      </p:sp>
      <p:sp>
        <p:nvSpPr>
          <p:cNvPr id="7" name="TextBox 6"/>
          <p:cNvSpPr txBox="1"/>
          <p:nvPr/>
        </p:nvSpPr>
        <p:spPr>
          <a:xfrm>
            <a:off x="2071670" y="3643314"/>
            <a:ext cx="26392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                   3 класс  8 вида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how2.jpg"/>
          <p:cNvPicPr>
            <a:picLocks noChangeAspect="1"/>
          </p:cNvPicPr>
          <p:nvPr/>
        </p:nvPicPr>
        <p:blipFill>
          <a:blip r:embed="rId3">
            <a:lum contrast="40000"/>
          </a:blip>
          <a:srcRect b="23867"/>
          <a:stretch>
            <a:fillRect/>
          </a:stretch>
        </p:blipFill>
        <p:spPr>
          <a:xfrm>
            <a:off x="0" y="1214422"/>
            <a:ext cx="4000496" cy="550072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285852" y="428604"/>
            <a:ext cx="759109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Физкультминутка</a:t>
            </a:r>
          </a:p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071934" y="1428736"/>
            <a:ext cx="471490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Зайчики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Девочки и мальчики,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представьте, что вы зайчики.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Раз, два, три, четыре, пять, начал заинька скакать.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Лапки вверх и лапки вниз, на носочках подтянись.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Влево, вправо поклонись, наклонись и поднимись.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Зайке холодно сидеть, надо лапочки погреть.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Зайке холодно стоять, надо зайке поскакать.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Девочки и мальчики, представьте, что вы зайчики.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Кто-то зайку испугал, зайка прыг и ускакал.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6" name="гавот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143900" y="57148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983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dPqjTsJ_fU.jpg"/>
          <p:cNvPicPr>
            <a:picLocks noChangeAspect="1"/>
          </p:cNvPicPr>
          <p:nvPr/>
        </p:nvPicPr>
        <p:blipFill>
          <a:blip r:embed="rId2">
            <a:lum bright="-10000" contrast="40000"/>
          </a:blip>
          <a:stretch>
            <a:fillRect/>
          </a:stretch>
        </p:blipFill>
        <p:spPr>
          <a:xfrm flipH="1">
            <a:off x="0" y="0"/>
            <a:ext cx="8715402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4282" y="214290"/>
            <a:ext cx="3281669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Россия - 7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Англия - 8</a:t>
            </a:r>
          </a:p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Италия - 9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143240" y="3000372"/>
            <a:ext cx="1785950" cy="107157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Х 2</a:t>
            </a:r>
            <a:endParaRPr lang="ru-RU" sz="5400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00034" y="3000372"/>
            <a:ext cx="1785950" cy="107157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/>
              <a:t>20 : 5</a:t>
            </a:r>
            <a:endParaRPr lang="ru-RU" sz="4800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143636" y="3000372"/>
            <a:ext cx="1785950" cy="107157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b="1" dirty="0" smtClean="0"/>
              <a:t>- 3</a:t>
            </a:r>
            <a:endParaRPr lang="ru-RU" sz="60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215074" y="4500570"/>
            <a:ext cx="1785950" cy="107157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600" b="1" dirty="0" smtClean="0"/>
              <a:t>+ 4</a:t>
            </a:r>
            <a:endParaRPr lang="ru-RU" sz="6600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00034" y="4429132"/>
            <a:ext cx="1785950" cy="107157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b="1" dirty="0" smtClean="0"/>
              <a:t>Х 3</a:t>
            </a:r>
            <a:endParaRPr lang="ru-RU" sz="6000" b="1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214678" y="4429132"/>
            <a:ext cx="1785950" cy="107157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600" b="1" dirty="0" smtClean="0"/>
              <a:t>: 5</a:t>
            </a:r>
            <a:endParaRPr lang="ru-RU" sz="6600" b="1" dirty="0"/>
          </a:p>
        </p:txBody>
      </p:sp>
      <p:cxnSp>
        <p:nvCxnSpPr>
          <p:cNvPr id="11" name="Соединительная линия уступом 10"/>
          <p:cNvCxnSpPr>
            <a:stCxn id="5" idx="3"/>
            <a:endCxn id="4" idx="1"/>
          </p:cNvCxnSpPr>
          <p:nvPr/>
        </p:nvCxnSpPr>
        <p:spPr>
          <a:xfrm>
            <a:off x="2285984" y="3536157"/>
            <a:ext cx="857256" cy="158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Соединительная линия уступом 12"/>
          <p:cNvCxnSpPr/>
          <p:nvPr/>
        </p:nvCxnSpPr>
        <p:spPr>
          <a:xfrm>
            <a:off x="4857752" y="3429000"/>
            <a:ext cx="1428760" cy="285752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Соединительная линия уступом 14"/>
          <p:cNvCxnSpPr/>
          <p:nvPr/>
        </p:nvCxnSpPr>
        <p:spPr>
          <a:xfrm>
            <a:off x="7643834" y="3357562"/>
            <a:ext cx="1143008" cy="35719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Соединительная линия уступом 16"/>
          <p:cNvCxnSpPr>
            <a:endCxn id="9" idx="1"/>
          </p:cNvCxnSpPr>
          <p:nvPr/>
        </p:nvCxnSpPr>
        <p:spPr>
          <a:xfrm>
            <a:off x="2214546" y="4714884"/>
            <a:ext cx="1000132" cy="250033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Соединительная линия уступом 18"/>
          <p:cNvCxnSpPr>
            <a:stCxn id="9" idx="3"/>
          </p:cNvCxnSpPr>
          <p:nvPr/>
        </p:nvCxnSpPr>
        <p:spPr>
          <a:xfrm>
            <a:off x="5000628" y="4964917"/>
            <a:ext cx="1285884" cy="321471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Соединительная линия уступом 26"/>
          <p:cNvCxnSpPr>
            <a:endCxn id="8" idx="1"/>
          </p:cNvCxnSpPr>
          <p:nvPr/>
        </p:nvCxnSpPr>
        <p:spPr>
          <a:xfrm>
            <a:off x="214282" y="4786322"/>
            <a:ext cx="285752" cy="178595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8143900" y="4929198"/>
            <a:ext cx="7858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=</a:t>
            </a:r>
            <a:endParaRPr lang="ru-RU" sz="2400" b="1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_67762_51dc9e57_orig.jpg"/>
          <p:cNvPicPr>
            <a:picLocks noChangeAspect="1"/>
          </p:cNvPicPr>
          <p:nvPr/>
        </p:nvPicPr>
        <p:blipFill>
          <a:blip r:embed="rId2">
            <a:lum bright="-10000" contrast="40000"/>
          </a:blip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ёлк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Прямоугольник 25"/>
          <p:cNvSpPr/>
          <p:nvPr/>
        </p:nvSpPr>
        <p:spPr>
          <a:xfrm>
            <a:off x="7072330" y="5429264"/>
            <a:ext cx="1857388" cy="78581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400"/>
          </a:p>
        </p:txBody>
      </p:sp>
      <p:sp>
        <p:nvSpPr>
          <p:cNvPr id="24" name="Прямоугольник 23"/>
          <p:cNvSpPr/>
          <p:nvPr/>
        </p:nvSpPr>
        <p:spPr>
          <a:xfrm>
            <a:off x="4714876" y="5572140"/>
            <a:ext cx="2000264" cy="64294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2285984" y="5572140"/>
            <a:ext cx="2143140" cy="57150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6715140" y="2071678"/>
            <a:ext cx="2214578" cy="64294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0" y="5643578"/>
            <a:ext cx="2071670" cy="57150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214546" y="2071678"/>
            <a:ext cx="2214578" cy="64294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0" y="2071678"/>
            <a:ext cx="2000232" cy="64294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 descr="_IVO3934131488194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868860" cy="1928802"/>
          </a:xfrm>
          <a:prstGeom prst="rect">
            <a:avLst/>
          </a:prstGeom>
        </p:spPr>
      </p:pic>
      <p:pic>
        <p:nvPicPr>
          <p:cNvPr id="3" name="Рисунок 2" descr="0_586e7_ad2b332b_XL.jpg"/>
          <p:cNvPicPr>
            <a:picLocks noChangeAspect="1"/>
          </p:cNvPicPr>
          <p:nvPr/>
        </p:nvPicPr>
        <p:blipFill>
          <a:blip r:embed="rId3"/>
          <a:srcRect l="28906" t="10625" r="20469" b="14844"/>
          <a:stretch>
            <a:fillRect/>
          </a:stretch>
        </p:blipFill>
        <p:spPr>
          <a:xfrm>
            <a:off x="2285984" y="214290"/>
            <a:ext cx="1857388" cy="1714512"/>
          </a:xfrm>
          <a:prstGeom prst="rect">
            <a:avLst/>
          </a:prstGeom>
        </p:spPr>
      </p:pic>
      <p:pic>
        <p:nvPicPr>
          <p:cNvPr id="4" name="Рисунок 3" descr="23812.jpg"/>
          <p:cNvPicPr>
            <a:picLocks noChangeAspect="1"/>
          </p:cNvPicPr>
          <p:nvPr/>
        </p:nvPicPr>
        <p:blipFill>
          <a:blip r:embed="rId4" cstate="print"/>
          <a:srcRect l="14751" r="5592"/>
          <a:stretch>
            <a:fillRect/>
          </a:stretch>
        </p:blipFill>
        <p:spPr>
          <a:xfrm>
            <a:off x="4857752" y="214290"/>
            <a:ext cx="1928826" cy="1785950"/>
          </a:xfrm>
          <a:prstGeom prst="rect">
            <a:avLst/>
          </a:prstGeom>
        </p:spPr>
      </p:pic>
      <p:pic>
        <p:nvPicPr>
          <p:cNvPr id="5" name="Рисунок 4" descr="3655286-68638c16f4730885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071810"/>
            <a:ext cx="2285984" cy="2286016"/>
          </a:xfrm>
          <a:prstGeom prst="rect">
            <a:avLst/>
          </a:prstGeom>
        </p:spPr>
      </p:pic>
      <p:pic>
        <p:nvPicPr>
          <p:cNvPr id="6" name="Рисунок 5" descr="68465278_elochnye_igrushki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28860" y="3286124"/>
            <a:ext cx="1928826" cy="2143140"/>
          </a:xfrm>
          <a:prstGeom prst="rect">
            <a:avLst/>
          </a:prstGeom>
        </p:spPr>
      </p:pic>
      <p:pic>
        <p:nvPicPr>
          <p:cNvPr id="8" name="Рисунок 7" descr="66690187_1289982262_07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00562" y="2928934"/>
            <a:ext cx="2064218" cy="2500330"/>
          </a:xfrm>
          <a:prstGeom prst="rect">
            <a:avLst/>
          </a:prstGeom>
        </p:spPr>
      </p:pic>
      <p:pic>
        <p:nvPicPr>
          <p:cNvPr id="9" name="Рисунок 8" descr="elka_17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000892" y="285728"/>
            <a:ext cx="1714500" cy="1571636"/>
          </a:xfrm>
          <a:prstGeom prst="rect">
            <a:avLst/>
          </a:prstGeom>
        </p:spPr>
      </p:pic>
      <p:pic>
        <p:nvPicPr>
          <p:cNvPr id="10" name="Рисунок 9" descr="ngdetpic76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715140" y="3071810"/>
            <a:ext cx="2095500" cy="2143140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0" y="2000240"/>
            <a:ext cx="192879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 Х 4 : 2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0" y="5572140"/>
            <a:ext cx="221454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10 : 5 Х 9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214546" y="2071678"/>
            <a:ext cx="217239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15 : 3 Х 2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572000" y="2071678"/>
            <a:ext cx="1928826" cy="70788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 Х 8 : 4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643702" y="2071678"/>
            <a:ext cx="217239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 : 5 Х 4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381082" y="2967335"/>
            <a:ext cx="3818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285984" y="5500702"/>
            <a:ext cx="218842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6 Х 2 - 10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714876" y="5572140"/>
            <a:ext cx="2214578" cy="70788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 Х 5 - 17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7000892" y="5572140"/>
            <a:ext cx="1922321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 Х 7 - 8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216.gif"/>
          <p:cNvPicPr>
            <a:picLocks noChangeAspect="1"/>
          </p:cNvPicPr>
          <p:nvPr/>
        </p:nvPicPr>
        <p:blipFill>
          <a:blip r:embed="rId2"/>
          <a:srcRect l="25862" t="16666" r="5172" b="16667"/>
          <a:stretch>
            <a:fillRect/>
          </a:stretch>
        </p:blipFill>
        <p:spPr>
          <a:xfrm>
            <a:off x="0" y="0"/>
            <a:ext cx="4357686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571868" y="4214817"/>
            <a:ext cx="5214974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Домашнее задание</a:t>
            </a:r>
          </a:p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С.81 </a:t>
            </a:r>
          </a:p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№ 113 (3 столбик)</a:t>
            </a:r>
            <a:endParaRPr lang="ru-RU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Рисунок 3" descr="ngdetpic6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6314" y="0"/>
            <a:ext cx="2928958" cy="4286256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_7ecfe_57e9e952_XL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00" y="1"/>
            <a:ext cx="6715172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00232" y="357166"/>
            <a:ext cx="50006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mtClean="0"/>
              <a:t>Интернет – ресурсы: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785794"/>
            <a:ext cx="65008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http://michutka.3dn.ru/publ/ehnciklopedii_dlja_detej/vse_o_zhivotnykh/krolik_i_zajac/79-1-0-1094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1571612"/>
            <a:ext cx="59104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http://www.o-prirode.com/photo/44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2000241"/>
            <a:ext cx="62865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http://www.razvitierebenka.com/2011/12/blog-post_17.html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2428868"/>
            <a:ext cx="51142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http://www.lenagold.ru/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a43733fced4eba18e2bcb381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85721" y="1643050"/>
            <a:ext cx="8501121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гости к Деду Морозу</a:t>
            </a:r>
            <a:endParaRPr lang="ru-RU" sz="9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_3e335_8a935062_XL.png"/>
          <p:cNvPicPr>
            <a:picLocks noChangeAspect="1"/>
          </p:cNvPicPr>
          <p:nvPr/>
        </p:nvPicPr>
        <p:blipFill>
          <a:blip r:embed="rId2"/>
          <a:srcRect l="8771" t="9375" r="12281" b="3125"/>
          <a:stretch>
            <a:fillRect/>
          </a:stretch>
        </p:blipFill>
        <p:spPr>
          <a:xfrm>
            <a:off x="357158" y="642918"/>
            <a:ext cx="3643338" cy="6000792"/>
          </a:xfrm>
          <a:prstGeom prst="rect">
            <a:avLst/>
          </a:prstGeom>
        </p:spPr>
      </p:pic>
      <p:pic>
        <p:nvPicPr>
          <p:cNvPr id="3" name="Рисунок 2" descr="vertolet.jpg"/>
          <p:cNvPicPr>
            <a:picLocks noChangeAspect="1"/>
          </p:cNvPicPr>
          <p:nvPr/>
        </p:nvPicPr>
        <p:blipFill>
          <a:blip r:embed="rId3"/>
          <a:srcRect b="28235"/>
          <a:stretch>
            <a:fillRect/>
          </a:stretch>
        </p:blipFill>
        <p:spPr>
          <a:xfrm>
            <a:off x="4143372" y="428604"/>
            <a:ext cx="5000628" cy="435771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Скругленный прямоугольник 12"/>
          <p:cNvSpPr/>
          <p:nvPr/>
        </p:nvSpPr>
        <p:spPr>
          <a:xfrm>
            <a:off x="5000628" y="4000504"/>
            <a:ext cx="3786214" cy="192882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00034" y="4286256"/>
            <a:ext cx="3714776" cy="17145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71472" y="2143116"/>
            <a:ext cx="4500594" cy="135732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072066" y="785794"/>
            <a:ext cx="3786214" cy="12144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71472" y="642918"/>
            <a:ext cx="3786214" cy="1143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57159" y="357166"/>
            <a:ext cx="4143403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Ви</a:t>
            </a:r>
            <a:r>
              <a:rPr lang="ru-RU" sz="9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3 на</a:t>
            </a:r>
            <a:endParaRPr lang="ru-RU" sz="9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429124" y="357166"/>
            <a:ext cx="4357718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100</a:t>
            </a:r>
            <a:r>
              <a:rPr lang="ru-RU" sz="115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Л</a:t>
            </a:r>
            <a:endParaRPr lang="ru-RU" sz="115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1928802"/>
            <a:ext cx="485778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ЛИ 100К</a:t>
            </a:r>
            <a:endParaRPr lang="ru-RU" sz="115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57818" y="3857628"/>
            <a:ext cx="2945037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3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40</a:t>
            </a:r>
            <a:r>
              <a:rPr lang="ru-RU" sz="8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А</a:t>
            </a:r>
            <a:endParaRPr lang="ru-RU" sz="8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57224" y="4000504"/>
            <a:ext cx="2518639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3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7 Я</a:t>
            </a:r>
            <a:endParaRPr lang="ru-RU" sz="13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14290"/>
            <a:ext cx="8715435" cy="609397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Определите лишнее число</a:t>
            </a:r>
          </a:p>
          <a:p>
            <a:pPr algn="ctr"/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7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1, 7, 5, 10, 3, 9</a:t>
            </a:r>
          </a:p>
          <a:p>
            <a:pPr algn="ctr"/>
            <a:endParaRPr lang="ru-RU" sz="72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35, 45, 55, 60, 75, 85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0"/>
            <a:ext cx="857256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Из каких геометрических фигур составлена картинка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" name="Рисунок 2" descr="2216862_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57363"/>
            <a:ext cx="9144000" cy="5000637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_63c8f_476a41dc_ori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32" y="0"/>
            <a:ext cx="3000428" cy="6858000"/>
          </a:xfrm>
          <a:prstGeom prst="rect">
            <a:avLst/>
          </a:prstGeom>
        </p:spPr>
      </p:pic>
      <p:pic>
        <p:nvPicPr>
          <p:cNvPr id="3" name="Рисунок 2" descr="Оса (1).jpg"/>
          <p:cNvPicPr>
            <a:picLocks noChangeAspect="1"/>
          </p:cNvPicPr>
          <p:nvPr/>
        </p:nvPicPr>
        <p:blipFill>
          <a:blip r:embed="rId3"/>
          <a:srcRect l="21217" t="4683" r="18908" b="21952"/>
          <a:stretch>
            <a:fillRect/>
          </a:stretch>
        </p:blipFill>
        <p:spPr>
          <a:xfrm>
            <a:off x="285720" y="5000636"/>
            <a:ext cx="1785950" cy="1428760"/>
          </a:xfrm>
          <a:prstGeom prst="rect">
            <a:avLst/>
          </a:prstGeom>
        </p:spPr>
      </p:pic>
      <p:pic>
        <p:nvPicPr>
          <p:cNvPr id="4" name="Рисунок 3" descr="Муха.jpg"/>
          <p:cNvPicPr>
            <a:picLocks noChangeAspect="1"/>
          </p:cNvPicPr>
          <p:nvPr/>
        </p:nvPicPr>
        <p:blipFill>
          <a:blip r:embed="rId4" cstate="print"/>
          <a:srcRect l="21429" t="5660" r="28571" b="20753"/>
          <a:stretch>
            <a:fillRect/>
          </a:stretch>
        </p:blipFill>
        <p:spPr>
          <a:xfrm>
            <a:off x="428596" y="2714620"/>
            <a:ext cx="1000132" cy="928694"/>
          </a:xfrm>
          <a:prstGeom prst="rect">
            <a:avLst/>
          </a:prstGeom>
        </p:spPr>
      </p:pic>
      <p:pic>
        <p:nvPicPr>
          <p:cNvPr id="5" name="Рисунок 4" descr="Оса (1).jpg"/>
          <p:cNvPicPr>
            <a:picLocks noChangeAspect="1"/>
          </p:cNvPicPr>
          <p:nvPr/>
        </p:nvPicPr>
        <p:blipFill>
          <a:blip r:embed="rId5" cstate="print"/>
          <a:srcRect l="21217" t="4683" r="18908" b="21952"/>
          <a:stretch>
            <a:fillRect/>
          </a:stretch>
        </p:blipFill>
        <p:spPr>
          <a:xfrm>
            <a:off x="2143108" y="5072074"/>
            <a:ext cx="1857388" cy="1214446"/>
          </a:xfrm>
          <a:prstGeom prst="rect">
            <a:avLst/>
          </a:prstGeom>
        </p:spPr>
      </p:pic>
      <p:pic>
        <p:nvPicPr>
          <p:cNvPr id="6" name="Рисунок 5" descr="Муха.jpg"/>
          <p:cNvPicPr>
            <a:picLocks noChangeAspect="1"/>
          </p:cNvPicPr>
          <p:nvPr/>
        </p:nvPicPr>
        <p:blipFill>
          <a:blip r:embed="rId4" cstate="print"/>
          <a:srcRect l="21429" t="5660" r="28571" b="20753"/>
          <a:stretch>
            <a:fillRect/>
          </a:stretch>
        </p:blipFill>
        <p:spPr>
          <a:xfrm>
            <a:off x="2214546" y="2643182"/>
            <a:ext cx="1000132" cy="928694"/>
          </a:xfrm>
          <a:prstGeom prst="rect">
            <a:avLst/>
          </a:prstGeom>
        </p:spPr>
      </p:pic>
      <p:pic>
        <p:nvPicPr>
          <p:cNvPr id="7" name="Рисунок 6" descr="жук-олень.jpg"/>
          <p:cNvPicPr>
            <a:picLocks noChangeAspect="1"/>
          </p:cNvPicPr>
          <p:nvPr/>
        </p:nvPicPr>
        <p:blipFill>
          <a:blip r:embed="rId6" cstate="print"/>
          <a:srcRect l="17647" r="23529" b="15383"/>
          <a:stretch>
            <a:fillRect/>
          </a:stretch>
        </p:blipFill>
        <p:spPr>
          <a:xfrm>
            <a:off x="428596" y="357166"/>
            <a:ext cx="1428760" cy="1214446"/>
          </a:xfrm>
          <a:prstGeom prst="rect">
            <a:avLst/>
          </a:prstGeom>
        </p:spPr>
      </p:pic>
      <p:pic>
        <p:nvPicPr>
          <p:cNvPr id="8" name="Рисунок 7" descr="жук-олень.jpg"/>
          <p:cNvPicPr>
            <a:picLocks noChangeAspect="1"/>
          </p:cNvPicPr>
          <p:nvPr/>
        </p:nvPicPr>
        <p:blipFill>
          <a:blip r:embed="rId7" cstate="print"/>
          <a:srcRect l="17647" r="23529" b="15383"/>
          <a:stretch>
            <a:fillRect/>
          </a:stretch>
        </p:blipFill>
        <p:spPr>
          <a:xfrm>
            <a:off x="2143108" y="285728"/>
            <a:ext cx="1571636" cy="1143008"/>
          </a:xfrm>
          <a:prstGeom prst="rect">
            <a:avLst/>
          </a:prstGeom>
        </p:spPr>
      </p:pic>
      <p:pic>
        <p:nvPicPr>
          <p:cNvPr id="9" name="Рисунок 8" descr="Комар.jpg"/>
          <p:cNvPicPr>
            <a:picLocks noChangeAspect="1"/>
          </p:cNvPicPr>
          <p:nvPr/>
        </p:nvPicPr>
        <p:blipFill>
          <a:blip r:embed="rId8" cstate="print"/>
          <a:srcRect l="21353" t="7702" r="14589" b="26828"/>
          <a:stretch>
            <a:fillRect/>
          </a:stretch>
        </p:blipFill>
        <p:spPr>
          <a:xfrm>
            <a:off x="3786182" y="4000504"/>
            <a:ext cx="1500198" cy="1214446"/>
          </a:xfrm>
          <a:prstGeom prst="rect">
            <a:avLst/>
          </a:prstGeom>
        </p:spPr>
      </p:pic>
      <p:pic>
        <p:nvPicPr>
          <p:cNvPr id="10" name="Рисунок 9" descr="Комар.jpg"/>
          <p:cNvPicPr>
            <a:picLocks noChangeAspect="1"/>
          </p:cNvPicPr>
          <p:nvPr/>
        </p:nvPicPr>
        <p:blipFill>
          <a:blip r:embed="rId9" cstate="print"/>
          <a:srcRect l="21353" t="4878" r="14589" b="26828"/>
          <a:stretch>
            <a:fillRect/>
          </a:stretch>
        </p:blipFill>
        <p:spPr>
          <a:xfrm>
            <a:off x="3929058" y="2571744"/>
            <a:ext cx="1357322" cy="1000132"/>
          </a:xfrm>
          <a:prstGeom prst="rect">
            <a:avLst/>
          </a:prstGeom>
        </p:spPr>
      </p:pic>
      <p:pic>
        <p:nvPicPr>
          <p:cNvPr id="11" name="Рисунок 10" descr="стрекоза.jpg"/>
          <p:cNvPicPr>
            <a:picLocks noChangeAspect="1"/>
          </p:cNvPicPr>
          <p:nvPr/>
        </p:nvPicPr>
        <p:blipFill>
          <a:blip r:embed="rId10" cstate="print"/>
          <a:srcRect b="33333"/>
          <a:stretch>
            <a:fillRect/>
          </a:stretch>
        </p:blipFill>
        <p:spPr>
          <a:xfrm>
            <a:off x="214282" y="3786190"/>
            <a:ext cx="1214446" cy="1285884"/>
          </a:xfrm>
          <a:prstGeom prst="rect">
            <a:avLst/>
          </a:prstGeom>
        </p:spPr>
      </p:pic>
      <p:pic>
        <p:nvPicPr>
          <p:cNvPr id="12" name="Рисунок 11" descr="стрекоза.jpg"/>
          <p:cNvPicPr>
            <a:picLocks noChangeAspect="1"/>
          </p:cNvPicPr>
          <p:nvPr/>
        </p:nvPicPr>
        <p:blipFill>
          <a:blip r:embed="rId11" cstate="print"/>
          <a:srcRect b="33333"/>
          <a:stretch>
            <a:fillRect/>
          </a:stretch>
        </p:blipFill>
        <p:spPr>
          <a:xfrm>
            <a:off x="2214546" y="3571876"/>
            <a:ext cx="1214446" cy="1357322"/>
          </a:xfrm>
          <a:prstGeom prst="rect">
            <a:avLst/>
          </a:prstGeom>
        </p:spPr>
      </p:pic>
      <p:pic>
        <p:nvPicPr>
          <p:cNvPr id="13" name="Рисунок 12" descr="Пчела (1).jpg"/>
          <p:cNvPicPr>
            <a:picLocks noChangeAspect="1"/>
          </p:cNvPicPr>
          <p:nvPr/>
        </p:nvPicPr>
        <p:blipFill>
          <a:blip r:embed="rId12" cstate="print"/>
          <a:srcRect l="12000" t="7242" r="16000" b="27584"/>
          <a:stretch>
            <a:fillRect/>
          </a:stretch>
        </p:blipFill>
        <p:spPr>
          <a:xfrm>
            <a:off x="500034" y="1714488"/>
            <a:ext cx="1285884" cy="642942"/>
          </a:xfrm>
          <a:prstGeom prst="rect">
            <a:avLst/>
          </a:prstGeom>
        </p:spPr>
      </p:pic>
      <p:pic>
        <p:nvPicPr>
          <p:cNvPr id="14" name="Рисунок 13" descr="Пчела (1).jpg"/>
          <p:cNvPicPr>
            <a:picLocks noChangeAspect="1"/>
          </p:cNvPicPr>
          <p:nvPr/>
        </p:nvPicPr>
        <p:blipFill>
          <a:blip r:embed="rId12" cstate="print"/>
          <a:srcRect l="12000" t="7241" r="12000" b="27584"/>
          <a:stretch>
            <a:fillRect/>
          </a:stretch>
        </p:blipFill>
        <p:spPr>
          <a:xfrm>
            <a:off x="2500298" y="1714488"/>
            <a:ext cx="1357322" cy="642942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58" y="285728"/>
            <a:ext cx="3571900" cy="65556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15 : 5 Х 2 </a:t>
            </a:r>
          </a:p>
          <a:p>
            <a:pPr algn="ctr"/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15 : 3 Х 4</a:t>
            </a:r>
          </a:p>
          <a:p>
            <a:pPr algn="ctr"/>
            <a:r>
              <a:rPr lang="ru-RU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 Х 4 : 2</a:t>
            </a:r>
          </a:p>
          <a:p>
            <a:pPr algn="ctr"/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 : 4 + 6</a:t>
            </a:r>
          </a:p>
          <a:p>
            <a:pPr algn="ctr"/>
            <a:r>
              <a:rPr lang="ru-RU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15 : 5 Х 6</a:t>
            </a:r>
          </a:p>
          <a:p>
            <a:pPr algn="ctr"/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 Х 1 Х 2</a:t>
            </a:r>
          </a:p>
          <a:p>
            <a:pPr algn="ctr"/>
            <a:r>
              <a:rPr lang="ru-RU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 + 1</a:t>
            </a:r>
            <a:endParaRPr lang="ru-RU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Рисунок 3" descr="parachut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4810" y="285728"/>
            <a:ext cx="4572032" cy="6286544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832101856cc50e5b575c7d731b5527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4" y="3429000"/>
            <a:ext cx="3786214" cy="314327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14282" y="357167"/>
            <a:ext cx="8286808" cy="477053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Задача.</a:t>
            </a:r>
          </a:p>
          <a:p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 лыжных  соревнованиях  </a:t>
            </a: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участвовало  4  команды  по  5 человек  в  каждой.</a:t>
            </a:r>
          </a:p>
          <a:p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Сколько  лыжников  приняло    участие  в  соревнованиях?</a:t>
            </a:r>
          </a:p>
          <a:p>
            <a:pPr algn="ctr"/>
            <a:endParaRPr lang="ru-RU" sz="32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168</TotalTime>
  <Words>305</Words>
  <Application>Microsoft Office PowerPoint</Application>
  <PresentationFormat>Экран (4:3)</PresentationFormat>
  <Paragraphs>65</Paragraphs>
  <Slides>18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 Математика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Математика</dc:title>
  <dc:creator>Boss</dc:creator>
  <cp:lastModifiedBy>Boss</cp:lastModifiedBy>
  <cp:revision>23</cp:revision>
  <dcterms:created xsi:type="dcterms:W3CDTF">2013-07-20T13:27:39Z</dcterms:created>
  <dcterms:modified xsi:type="dcterms:W3CDTF">2013-10-31T13:52:02Z</dcterms:modified>
</cp:coreProperties>
</file>