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56" r:id="rId17"/>
    <p:sldId id="273" r:id="rId18"/>
    <p:sldId id="274" r:id="rId19"/>
    <p:sldId id="272" r:id="rId20"/>
    <p:sldId id="275" r:id="rId21"/>
    <p:sldId id="278" r:id="rId22"/>
    <p:sldId id="276" r:id="rId23"/>
    <p:sldId id="277" r:id="rId24"/>
    <p:sldId id="279" r:id="rId25"/>
    <p:sldId id="280" r:id="rId26"/>
    <p:sldId id="284" r:id="rId27"/>
    <p:sldId id="283" r:id="rId28"/>
    <p:sldId id="282" r:id="rId29"/>
    <p:sldId id="281" r:id="rId30"/>
    <p:sldId id="285" r:id="rId31"/>
    <p:sldId id="286" r:id="rId32"/>
    <p:sldId id="287" r:id="rId33"/>
    <p:sldId id="291" r:id="rId34"/>
    <p:sldId id="288" r:id="rId35"/>
    <p:sldId id="289" r:id="rId36"/>
    <p:sldId id="290" r:id="rId37"/>
    <p:sldId id="292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2A7A89-6FF0-4BBC-AEFD-0EBAD831711D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CC84B-A68F-4FFB-8EFB-269FE194EB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CC84B-A68F-4FFB-8EFB-269FE194EB10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F3C0-E4EC-4B0F-81E4-25BBE4759FB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FBC30-2C0F-4DA2-AC7D-DC8244814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F3C0-E4EC-4B0F-81E4-25BBE4759FB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FBC30-2C0F-4DA2-AC7D-DC8244814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F3C0-E4EC-4B0F-81E4-25BBE4759FB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FBC30-2C0F-4DA2-AC7D-DC8244814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F3C0-E4EC-4B0F-81E4-25BBE4759FB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FBC30-2C0F-4DA2-AC7D-DC8244814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F3C0-E4EC-4B0F-81E4-25BBE4759FB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FBC30-2C0F-4DA2-AC7D-DC8244814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F3C0-E4EC-4B0F-81E4-25BBE4759FB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FBC30-2C0F-4DA2-AC7D-DC8244814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F3C0-E4EC-4B0F-81E4-25BBE4759FB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FBC30-2C0F-4DA2-AC7D-DC8244814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F3C0-E4EC-4B0F-81E4-25BBE4759FB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FBC30-2C0F-4DA2-AC7D-DC8244814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F3C0-E4EC-4B0F-81E4-25BBE4759FB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FBC30-2C0F-4DA2-AC7D-DC8244814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F3C0-E4EC-4B0F-81E4-25BBE4759FB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FBC30-2C0F-4DA2-AC7D-DC8244814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F3C0-E4EC-4B0F-81E4-25BBE4759FB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FBC30-2C0F-4DA2-AC7D-DC8244814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EF3C0-E4EC-4B0F-81E4-25BBE4759FB0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FBC30-2C0F-4DA2-AC7D-DC8244814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Documents%20and%20Settings\UserXP\&#1056;&#1072;&#1073;&#1086;&#1095;&#1080;&#1081;%20&#1089;&#1090;&#1086;&#1083;\&#1053;&#1086;&#1074;&#1072;&#1103;%20&#1087;&#1072;&#1087;&#1082;&#1072;%20(5)\&#1085;&#1072;&#1089;&#1077;&#1082;&#1086;&#1084;&#1099;&#1077;\&#1053;&#1086;&#1074;&#1072;&#1103;%20&#1076;&#1086;&#1088;&#1086;&#1078;&#1082;&#1072;%201.avi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1297181294_ff016_www.nevseoboi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8392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59327" y="836712"/>
            <a:ext cx="78253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</a:rPr>
              <a:t>Многообразие и значение насекомых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UserXP\Рабочий стол\урок насекомые\1297181294_ff016_www.nevseoboi.com.ua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171400"/>
            <a:ext cx="9292611" cy="70294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Documents and Settings\UserXP\Рабочий стол\урок насекомые\8439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677" y="476672"/>
            <a:ext cx="4739632" cy="604867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580112" y="2060848"/>
            <a:ext cx="302433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Способы борьбы с вредителями</a:t>
            </a:r>
            <a:r>
              <a:rPr lang="en-US" sz="2800" b="1" i="1" dirty="0" smtClean="0"/>
              <a:t>:</a:t>
            </a:r>
            <a:endParaRPr lang="ru-RU" sz="2800" b="1" i="1" dirty="0" smtClean="0"/>
          </a:p>
          <a:p>
            <a:endParaRPr lang="en-US" sz="2800" b="1" i="1" dirty="0" smtClean="0"/>
          </a:p>
          <a:p>
            <a:r>
              <a:rPr lang="ru-RU" sz="2800" b="1" i="1" dirty="0" smtClean="0"/>
              <a:t>Агротехнический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UserXP\Рабочий стол\урок насекомые\1297181294_ff016_www.nevseoboi.com.ua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171400"/>
            <a:ext cx="9292611" cy="70294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Механический</a:t>
            </a:r>
            <a:r>
              <a:rPr lang="ru-RU" sz="4000" b="1" i="1" dirty="0" smtClean="0"/>
              <a:t/>
            </a:r>
            <a:br>
              <a:rPr lang="ru-RU" sz="4000" b="1" i="1" dirty="0" smtClean="0"/>
            </a:br>
            <a:endParaRPr lang="ru-RU" dirty="0"/>
          </a:p>
        </p:txBody>
      </p:sp>
      <p:pic>
        <p:nvPicPr>
          <p:cNvPr id="4" name="Picture 2" descr="C:\Documents and Settings\UserXP\Рабочий стол\урок насекомые\Дима собирает колорадов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8782" y="1340768"/>
            <a:ext cx="6675585" cy="50066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UserXP\Рабочий стол\урок насекомые\1297181294_ff016_www.nevseoboi.com.ua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171400"/>
            <a:ext cx="9292611" cy="70294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Химический</a:t>
            </a:r>
            <a:br>
              <a:rPr lang="ru-RU" b="1" i="1" dirty="0" smtClean="0"/>
            </a:br>
            <a:endParaRPr lang="ru-RU" dirty="0"/>
          </a:p>
        </p:txBody>
      </p:sp>
      <p:pic>
        <p:nvPicPr>
          <p:cNvPr id="4" name="Picture 2" descr="C:\Documents and Settings\UserXP\Рабочий стол\урок насекомые\хим.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1693" y="1556792"/>
            <a:ext cx="7245641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UserXP\Рабочий стол\урок насекомые\1297181294_ff016_www.nevseoboi.com.ua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171400"/>
            <a:ext cx="9292611" cy="70294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Биологический</a:t>
            </a:r>
            <a:endParaRPr lang="ru-RU" b="1" i="1" dirty="0"/>
          </a:p>
        </p:txBody>
      </p:sp>
      <p:pic>
        <p:nvPicPr>
          <p:cNvPr id="4" name="Picture 2" descr="C:\Documents and Settings\UserXP\Рабочий стол\урок насекомые\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8783" y="1340768"/>
            <a:ext cx="6336704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UserXP\Рабочий стол\урок насекомые\1297181294_ff016_www.nevseoboi.com.ua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19000"/>
            <a:ext cx="9185929" cy="6877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Documents and Settings\UserXP\Рабочий стол\урок насекомые\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7428" y="836712"/>
            <a:ext cx="6598907" cy="5587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UserXP\Рабочий стол\урок насекомые\1297181294_ff016_www.nevseoboi.com.ua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171400"/>
            <a:ext cx="9292611" cy="70294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9409" y="836712"/>
            <a:ext cx="4815538" cy="54886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Новая дорожка 1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1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пчел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002"/>
            <a:ext cx="9144000" cy="68399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bee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00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1297181294_ff016_www.nevseoboi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UserXP\Рабочий стол\урок насекомые\img15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91837" y="188640"/>
            <a:ext cx="6320523" cy="63443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1297181294_ff016_www.nevseoboi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8392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59327" y="836712"/>
            <a:ext cx="78253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5400" b="1" i="1" dirty="0">
              <a:solidFill>
                <a:srgbClr val="FF0000"/>
              </a:solidFill>
            </a:endParaRPr>
          </a:p>
        </p:txBody>
      </p:sp>
      <p:pic>
        <p:nvPicPr>
          <p:cNvPr id="6" name="Picture 2" descr="C:\Documents and Settings\UserXP\Рабочий стол\урок насекомые\баб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58016">
            <a:off x="539552" y="476672"/>
            <a:ext cx="5376597" cy="4032448"/>
          </a:xfrm>
          <a:prstGeom prst="rect">
            <a:avLst/>
          </a:prstGeom>
          <a:noFill/>
        </p:spPr>
      </p:pic>
      <p:pic>
        <p:nvPicPr>
          <p:cNvPr id="7" name="Picture 5" descr="C:\Documents and Settings\UserXP\Рабочий стол\урок насекомые\пч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44576">
            <a:off x="1253384" y="829714"/>
            <a:ext cx="7172160" cy="5379120"/>
          </a:xfrm>
          <a:prstGeom prst="rect">
            <a:avLst/>
          </a:prstGeom>
          <a:noFill/>
        </p:spPr>
      </p:pic>
      <p:pic>
        <p:nvPicPr>
          <p:cNvPr id="8" name="Picture 6" descr="C:\Documents and Settings\UserXP\Рабочий стол\урок насекомые\стр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404664"/>
            <a:ext cx="7143750" cy="5876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1297181294_ff016_www.nevseoboi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39925" y="0"/>
            <a:ext cx="9384824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UserXP\Рабочий стол\урок насекомые\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41145"/>
            <a:ext cx="7272808" cy="64562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1309084015_49417-1600x900_www.nevseoboi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836712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1297181294_ff016_www.nevseoboi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39925" y="0"/>
            <a:ext cx="9384824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UserXP\Рабочий стол\урок насекомые\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96" y="188640"/>
            <a:ext cx="8235760" cy="63367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1297181294_ff016_www.nevseoboi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39925" y="0"/>
            <a:ext cx="9384824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UserXP\Рабочий стол\урок насекомые\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16024"/>
            <a:ext cx="6122814" cy="6122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1297181294_ff016_www.nevseoboi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39925" y="0"/>
            <a:ext cx="9384824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UserXP\Рабочий стол\урок насекомые\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2938" y="1420928"/>
            <a:ext cx="7359462" cy="409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1297181294_ff016_www.nevseoboi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39925" y="0"/>
            <a:ext cx="9384824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UserXP\Рабочий стол\урок насекомые\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3406" y="333574"/>
            <a:ext cx="6202930" cy="61871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1297181294_ff016_www.nevseoboi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39925" y="0"/>
            <a:ext cx="9384824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UserXP\Рабочий стол\урок насекомые\тарака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08719"/>
            <a:ext cx="8424936" cy="561662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0528" y="260647"/>
            <a:ext cx="7777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Американский таракан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1297181294_ff016_www.nevseoboi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39925" y="0"/>
            <a:ext cx="9384824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UserXP\Рабочий стол\урок насекомые\скарабе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087854"/>
            <a:ext cx="7488832" cy="561289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29492" y="404664"/>
            <a:ext cx="3208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Жук - скарабей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1297181294_ff016_www.nevseoboi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39925" y="0"/>
            <a:ext cx="9384824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UserXP\Рабочий стол\урок насекомые\блох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4964" y="1268760"/>
            <a:ext cx="6679404" cy="514672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692648" y="692696"/>
            <a:ext cx="2887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Блоха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1297181294_ff016_www.nevseoboi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39925" y="0"/>
            <a:ext cx="9384824" cy="6858000"/>
          </a:xfrm>
          <a:prstGeom prst="rect">
            <a:avLst/>
          </a:prstGeom>
          <a:noFill/>
        </p:spPr>
      </p:pic>
      <p:pic>
        <p:nvPicPr>
          <p:cNvPr id="6" name="Picture 2" descr="C:\Documents and Settings\UserXP\Рабочий стол\урок насекомые\усач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8552" y="1340768"/>
            <a:ext cx="7275855" cy="509309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699792" y="332656"/>
            <a:ext cx="2698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Серый усач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1297181294_ff016_www.nevseoboi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22968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27584" y="620688"/>
            <a:ext cx="603041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FF0000"/>
                </a:solidFill>
              </a:rPr>
              <a:t>Насекомые</a:t>
            </a:r>
          </a:p>
          <a:p>
            <a:pPr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FF0000"/>
                </a:solidFill>
              </a:rPr>
              <a:t>Трех</a:t>
            </a:r>
          </a:p>
          <a:p>
            <a:pPr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FF0000"/>
                </a:solidFill>
              </a:rPr>
              <a:t>Два</a:t>
            </a:r>
          </a:p>
          <a:p>
            <a:pPr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FF0000"/>
                </a:solidFill>
              </a:rPr>
              <a:t>Сложные</a:t>
            </a:r>
          </a:p>
          <a:p>
            <a:pPr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FF0000"/>
                </a:solidFill>
              </a:rPr>
              <a:t>Стрекоза</a:t>
            </a:r>
          </a:p>
          <a:p>
            <a:pPr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FF0000"/>
                </a:solidFill>
              </a:rPr>
              <a:t>Крылья</a:t>
            </a:r>
          </a:p>
          <a:p>
            <a:pPr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FF0000"/>
                </a:solidFill>
              </a:rPr>
              <a:t>Груди</a:t>
            </a:r>
          </a:p>
          <a:p>
            <a:pPr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FF0000"/>
                </a:solidFill>
              </a:rPr>
              <a:t>Три</a:t>
            </a:r>
          </a:p>
          <a:p>
            <a:pPr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FF0000"/>
                </a:solidFill>
              </a:rPr>
              <a:t>Груди</a:t>
            </a:r>
            <a:endParaRPr lang="en-US" sz="3600" b="1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FF0000"/>
                </a:solidFill>
              </a:rPr>
              <a:t>Трахейное</a:t>
            </a:r>
            <a:endParaRPr lang="ru-RU" sz="24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1297181294_ff016_www.nevseoboi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39925" y="0"/>
            <a:ext cx="9384824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UserXP\Рабочий стол\урок насекомые\палочн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7" y="1412776"/>
            <a:ext cx="6912769" cy="504056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83768" y="692696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Палочник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1297181294_ff016_www.nevseoboi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39925" y="0"/>
            <a:ext cx="9384824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UserXP\Рабочий стол\урок насекомые\бомбарди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196752"/>
            <a:ext cx="7488832" cy="549964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339752" y="332656"/>
            <a:ext cx="40193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Жук - бомбардир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1297181294_ff016_www.nevseoboi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39925" y="0"/>
            <a:ext cx="9384824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UserXP\Рабочий стол\урок насекомые\термитн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591" y="1340768"/>
            <a:ext cx="8100857" cy="502253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059832" y="548680"/>
            <a:ext cx="28858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Термитники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1297181294_ff016_www.nevseoboi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39925" y="0"/>
            <a:ext cx="9384824" cy="6858000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24000" y="1397000"/>
          <a:ext cx="7272808" cy="5112569"/>
        </p:xfrm>
        <a:graphic>
          <a:graphicData uri="http://schemas.openxmlformats.org/drawingml/2006/table">
            <a:tbl>
              <a:tblPr/>
              <a:tblGrid>
                <a:gridCol w="858456"/>
                <a:gridCol w="916336"/>
                <a:gridCol w="916336"/>
                <a:gridCol w="916336"/>
                <a:gridCol w="916336"/>
                <a:gridCol w="916336"/>
                <a:gridCol w="916336"/>
                <a:gridCol w="916336"/>
              </a:tblGrid>
              <a:tr h="7303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40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40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i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3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</a:t>
                      </a:r>
                      <a:endParaRPr lang="ru-RU" sz="40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3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40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3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40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0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40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3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щ</a:t>
                      </a:r>
                      <a:endParaRPr lang="ru-RU" sz="40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40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40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40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3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40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40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40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0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40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3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0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40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40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40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40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40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40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Отыщите непрерывную линию, которая обошла бы все клетки, нигде не пересекалась и никуда не заходила бы дважды, чтобы , следуя за линией, можно было прочесть о значении жуков – щелкунов.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1297181294_ff016_www.nevseoboi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384824" cy="6858000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27583" y="404667"/>
          <a:ext cx="7704860" cy="5616625"/>
        </p:xfrm>
        <a:graphic>
          <a:graphicData uri="http://schemas.openxmlformats.org/drawingml/2006/table">
            <a:tbl>
              <a:tblPr/>
              <a:tblGrid>
                <a:gridCol w="909456"/>
                <a:gridCol w="970772"/>
                <a:gridCol w="970772"/>
                <a:gridCol w="970772"/>
                <a:gridCol w="970772"/>
                <a:gridCol w="970772"/>
                <a:gridCol w="970772"/>
                <a:gridCol w="970772"/>
              </a:tblGrid>
              <a:tr h="8023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800" b="1" i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23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23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44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23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44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4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44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23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щ</a:t>
                      </a:r>
                      <a:endParaRPr lang="ru-RU" sz="44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44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23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44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4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44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23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4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44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44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44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44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4400" b="1" i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4400" b="1" i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1259632" y="836712"/>
            <a:ext cx="201622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275856" y="836712"/>
            <a:ext cx="0" cy="86409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1331640" y="1700808"/>
            <a:ext cx="1944216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331640" y="1700808"/>
            <a:ext cx="0" cy="64807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403648" y="2348880"/>
            <a:ext cx="187220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275856" y="2348880"/>
            <a:ext cx="0" cy="86409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1331640" y="3212976"/>
            <a:ext cx="1944216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259632" y="3284984"/>
            <a:ext cx="0" cy="7920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259632" y="4077072"/>
            <a:ext cx="2016224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275856" y="4077072"/>
            <a:ext cx="0" cy="7920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971600" y="4869160"/>
            <a:ext cx="2304256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1259632" y="4869160"/>
            <a:ext cx="0" cy="86409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1331640" y="5733256"/>
            <a:ext cx="295232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4283968" y="764704"/>
            <a:ext cx="0" cy="496855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355976" y="764704"/>
            <a:ext cx="72008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076056" y="836712"/>
            <a:ext cx="72008" cy="482453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5220072" y="5733256"/>
            <a:ext cx="108012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6300192" y="4725144"/>
            <a:ext cx="0" cy="93610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372200" y="4725144"/>
            <a:ext cx="864096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7092280" y="4797152"/>
            <a:ext cx="0" cy="93610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7164288" y="5733256"/>
            <a:ext cx="936104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8100392" y="3933056"/>
            <a:ext cx="0" cy="187220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>
            <a:off x="5940152" y="4005064"/>
            <a:ext cx="223224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5940152" y="3140968"/>
            <a:ext cx="0" cy="93610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5940152" y="3140968"/>
            <a:ext cx="2304256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V="1">
            <a:off x="8244408" y="2348880"/>
            <a:ext cx="0" cy="7920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>
            <a:off x="6084168" y="2348880"/>
            <a:ext cx="216024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V="1">
            <a:off x="6084168" y="764704"/>
            <a:ext cx="0" cy="15841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6156176" y="692696"/>
            <a:ext cx="936104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7092280" y="692696"/>
            <a:ext cx="0" cy="86409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7020272" y="1556792"/>
            <a:ext cx="115212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1297181294_ff016_www.nevseoboi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39925" y="0"/>
            <a:ext cx="9384824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Катя\Рабочий стол\насекомыеНовая папка (2)\img1.gif"/>
          <p:cNvPicPr>
            <a:picLocks noChangeAspect="1" noChangeArrowheads="1"/>
          </p:cNvPicPr>
          <p:nvPr/>
        </p:nvPicPr>
        <p:blipFill>
          <a:blip r:embed="rId3" cstate="print"/>
          <a:srcRect l="7812" r="14062" b="1023"/>
          <a:stretch>
            <a:fillRect/>
          </a:stretch>
        </p:blipFill>
        <p:spPr bwMode="auto">
          <a:xfrm>
            <a:off x="500034" y="357166"/>
            <a:ext cx="8083774" cy="6000792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1297181294_ff016_www.nevseoboi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39925" y="0"/>
            <a:ext cx="9384824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260648"/>
            <a:ext cx="871296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Инсектициды –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i="1" dirty="0" smtClean="0">
                <a:solidFill>
                  <a:srgbClr val="FF0000"/>
                </a:solidFill>
              </a:rPr>
              <a:t>препараты, предназначенные для уничтожения насекомых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            Энтомология </a:t>
            </a:r>
            <a:r>
              <a:rPr lang="ru-RU" sz="3600" b="1" i="1" dirty="0" smtClean="0">
                <a:solidFill>
                  <a:srgbClr val="FF0000"/>
                </a:solidFill>
              </a:rPr>
              <a:t>– </a:t>
            </a:r>
          </a:p>
          <a:p>
            <a:r>
              <a:rPr lang="ru-RU" sz="3600" b="1" i="1" dirty="0" smtClean="0">
                <a:solidFill>
                  <a:srgbClr val="FF0000"/>
                </a:solidFill>
              </a:rPr>
              <a:t>  наука, изучающая насекомых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            Полиморфизм </a:t>
            </a:r>
            <a:r>
              <a:rPr lang="ru-RU" sz="3600" b="1" i="1" dirty="0" smtClean="0">
                <a:solidFill>
                  <a:srgbClr val="FF0000"/>
                </a:solidFill>
              </a:rPr>
              <a:t>–</a:t>
            </a:r>
          </a:p>
          <a:p>
            <a:r>
              <a:rPr lang="ru-RU" sz="3600" b="1" i="1" dirty="0" smtClean="0">
                <a:solidFill>
                  <a:srgbClr val="FF0000"/>
                </a:solidFill>
              </a:rPr>
              <a:t> наличие в пределах одного вида резко отличных по облику особей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           Синантропные организмы – </a:t>
            </a:r>
          </a:p>
          <a:p>
            <a:r>
              <a:rPr lang="ru-RU" sz="3600" b="1" i="1" dirty="0" smtClean="0">
                <a:solidFill>
                  <a:srgbClr val="FF0000"/>
                </a:solidFill>
              </a:rPr>
              <a:t>организмы, образ жизни которых связан с человеком и его жильем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1297181294_ff016_www.nevseoboi.com.u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39925" y="0"/>
            <a:ext cx="9384824" cy="6858000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827584" y="836712"/>
          <a:ext cx="7416823" cy="5268816"/>
        </p:xfrm>
        <a:graphic>
          <a:graphicData uri="http://schemas.openxmlformats.org/drawingml/2006/table">
            <a:tbl>
              <a:tblPr/>
              <a:tblGrid>
                <a:gridCol w="3693960"/>
                <a:gridCol w="3722863"/>
              </a:tblGrid>
              <a:tr h="5467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природе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жизни человека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9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Питание</a:t>
                      </a:r>
                      <a:b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Опылители растений</a:t>
                      </a:r>
                      <a:b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Участие в почвообразовании</a:t>
                      </a:r>
                      <a:b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Вредители растений и животных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Пчеловодство</a:t>
                      </a:r>
                      <a:b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Шелководство</a:t>
                      </a:r>
                      <a:b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Опылители растений</a:t>
                      </a:r>
                      <a:b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Биологический метод борьбы с насекомыми – вредителями</a:t>
                      </a:r>
                      <a:b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Паразиты</a:t>
                      </a:r>
                      <a:b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Переносчики болезней</a:t>
                      </a:r>
                      <a:b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Вред сельскому хозяйству</a:t>
                      </a:r>
                      <a:b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Портят изделия из кожи, меха, шерсти 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411760" y="0"/>
            <a:ext cx="52678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Роль и значение насекомых</a:t>
            </a:r>
            <a:r>
              <a:rPr lang="ru-RU" b="1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колжу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58" y="-60330"/>
            <a:ext cx="9120642" cy="693479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2" y="404664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Колорадский жук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colorado-7-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31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кроеджук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C:\Documents and Settings\UserXP\Рабочий стол\урок насекомые\кроеджу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6351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835696" y="332656"/>
            <a:ext cx="4320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/>
              <a:t>Короед - типограф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UserXP\Рабочий стол\урок насекомые\1297181294_ff016_www.nevseoboi.com.ua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" y="-171400"/>
            <a:ext cx="9144000" cy="70294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короед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3080" y="135549"/>
            <a:ext cx="6681288" cy="64305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саранч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4514" cy="704953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19672" y="692696"/>
            <a:ext cx="432048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chemeClr val="bg1"/>
                </a:solidFill>
              </a:rPr>
              <a:t>Саранча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урок насекомые\ста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95" y="-740"/>
            <a:ext cx="9147195" cy="68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248</Words>
  <Application>Microsoft Office PowerPoint</Application>
  <PresentationFormat>Экран (4:3)</PresentationFormat>
  <Paragraphs>152</Paragraphs>
  <Slides>37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Механический </vt:lpstr>
      <vt:lpstr>Химический </vt:lpstr>
      <vt:lpstr>Биологический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А.Селезнева</dc:creator>
  <cp:lastModifiedBy>UserXP</cp:lastModifiedBy>
  <cp:revision>41</cp:revision>
  <dcterms:created xsi:type="dcterms:W3CDTF">2012-11-15T07:59:53Z</dcterms:created>
  <dcterms:modified xsi:type="dcterms:W3CDTF">2013-11-09T12:10:06Z</dcterms:modified>
</cp:coreProperties>
</file>