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62" r:id="rId5"/>
    <p:sldId id="263" r:id="rId6"/>
    <p:sldId id="264" r:id="rId7"/>
    <p:sldId id="260" r:id="rId8"/>
    <p:sldId id="266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28033D-3421-4E5D-B808-6F67519D6DE3}" type="datetimeFigureOut">
              <a:rPr lang="ru-RU" smtClean="0"/>
              <a:pPr/>
              <a:t>03.12.2013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607D980-3B05-44AF-B22E-A0453A74A39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68760"/>
            <a:ext cx="7851648" cy="1584176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7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Бетховен</a:t>
            </a: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«Лунная соната»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157192"/>
            <a:ext cx="8136904" cy="1080120"/>
          </a:xfrm>
        </p:spPr>
        <p:txBody>
          <a:bodyPr/>
          <a:lstStyle/>
          <a:p>
            <a:pPr algn="ctr"/>
            <a:r>
              <a:rPr lang="ru-RU" dirty="0" smtClean="0"/>
              <a:t>Выполнила </a:t>
            </a:r>
            <a:r>
              <a:rPr lang="ru-RU" dirty="0" err="1" smtClean="0"/>
              <a:t>Хаснутдинова</a:t>
            </a:r>
            <a:r>
              <a:rPr lang="ru-RU" dirty="0" smtClean="0"/>
              <a:t> </a:t>
            </a:r>
            <a:r>
              <a:rPr lang="ru-RU" dirty="0" err="1" smtClean="0"/>
              <a:t>Рузанна</a:t>
            </a:r>
            <a:r>
              <a:rPr lang="ru-RU" dirty="0" smtClean="0"/>
              <a:t>, 8 « А» класс.</a:t>
            </a:r>
          </a:p>
          <a:p>
            <a:pPr algn="ctr"/>
            <a:r>
              <a:rPr lang="ru-RU" dirty="0" smtClean="0"/>
              <a:t>Учитель: Кузнецова Светлана Васильевна.</a:t>
            </a:r>
            <a:endParaRPr lang="ru-RU" dirty="0"/>
          </a:p>
        </p:txBody>
      </p:sp>
      <p:pic>
        <p:nvPicPr>
          <p:cNvPr id="4" name="Рисунок 3" descr="images (6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3068960"/>
            <a:ext cx="3246115" cy="1789113"/>
          </a:xfrm>
          <a:prstGeom prst="rect">
            <a:avLst/>
          </a:prstGeom>
        </p:spPr>
      </p:pic>
      <p:pic>
        <p:nvPicPr>
          <p:cNvPr id="5" name="Рисунок 4" descr="images (6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268760"/>
            <a:ext cx="2448272" cy="2874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403244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О Второй  части сонаты я нашла в Интернете  несколько высказываний  великих музыкантов и известных критиков.  «Утешительное» настроение второй части  было охарактеризовано Ференцем Листом как « цветок между двух пропастей».</a:t>
            </a:r>
          </a:p>
          <a:p>
            <a:r>
              <a:rPr lang="ru-RU" dirty="0" smtClean="0">
                <a:solidFill>
                  <a:srgbClr val="7030A0"/>
                </a:solidFill>
              </a:rPr>
              <a:t>Аллегория эта не случайна,  она удивительно точно передает не только дух, но и форму сочинения, ибо первые такты мелодии напоминают поневоле раскрывающуюся чашечку цветка, а последующие — свисающие на стебле листья.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2" name="lsonata_shh_14_2_chast_allegretto MP3VEGA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8424" y="58052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dirty="0" smtClean="0">
                <a:solidFill>
                  <a:srgbClr val="FFC000"/>
                </a:solidFill>
              </a:rPr>
              <a:t>Ференц Лист.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images (6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772816"/>
            <a:ext cx="3960439" cy="490153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268760"/>
            <a:ext cx="3682752" cy="487014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00B0F0"/>
                </a:solidFill>
              </a:rPr>
              <a:t>«Я не говорю, что эта музыка есть цветок, — я говорю, что она может вызвать духовное, зрительное впечатление цветка, символизировать его, подсказать воображению образ цветка».  Генрих</a:t>
            </a:r>
            <a:r>
              <a:rPr lang="ru-RU" u="sng" dirty="0" smtClean="0">
                <a:solidFill>
                  <a:srgbClr val="00B0F0"/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Нейгауз, великий русский пианист, педагог.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6" name="Содержимое 5" descr="загруженное (1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743400" y="1806842"/>
            <a:ext cx="5149080" cy="3644855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389120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И вот еще высказывание русского критика Александра Серова: «Позабываю сказать, что в этой сонате есть ещё скерцо (шутка). Нельзя не удивляться, как тут замешалось это скерцо, не имеющее никакого отношения ни к предыдущему, ни к последующему. «Это цветок между двух пропастей», сказал Лист. Пожалуй! Но такое место, я полагаю, не слишком эффектно для цветка, так что с этой стороны метафора господина Листа, может быть, и не лишена верности».</a:t>
            </a:r>
          </a:p>
          <a:p>
            <a:r>
              <a:rPr lang="ru-RU" dirty="0" smtClean="0">
                <a:solidFill>
                  <a:srgbClr val="00B050"/>
                </a:solidFill>
              </a:rPr>
              <a:t>Так считает русский критик Александр Серов.</a:t>
            </a:r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302433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 я думаю, музыка этой части рисует образ Джульетты Гвиччарди, любимой и обожаемой Бетховеном,  несмотря на несбывшиеся мечты. И еще попытка самоуспокоения, как мне кажется, слышится в этой музыке.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dirty="0" smtClean="0">
                <a:solidFill>
                  <a:srgbClr val="92D050"/>
                </a:solidFill>
              </a:rPr>
              <a:t>Джульетта Гвиччарди</a:t>
            </a:r>
            <a:endParaRPr lang="ru-RU" dirty="0">
              <a:solidFill>
                <a:srgbClr val="92D050"/>
              </a:solidFill>
            </a:endParaRPr>
          </a:p>
        </p:txBody>
      </p:sp>
      <p:pic>
        <p:nvPicPr>
          <p:cNvPr id="4" name="Содержимое 3" descr="загруженное (1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39752" y="1863042"/>
            <a:ext cx="4104456" cy="496961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908720"/>
            <a:ext cx="7851648" cy="22916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В</a:t>
            </a:r>
            <a:r>
              <a:rPr lang="ru-RU" dirty="0" smtClean="0"/>
              <a:t> </a:t>
            </a:r>
            <a:r>
              <a:rPr lang="ru-RU" sz="4000" dirty="0" smtClean="0"/>
              <a:t>презентации использованы материалы Интернет-ресурсов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10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5065" y="2967335"/>
            <a:ext cx="7813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2752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</TotalTime>
  <Words>152</Words>
  <Application>Microsoft Office PowerPoint</Application>
  <PresentationFormat>Экран (4:3)</PresentationFormat>
  <Paragraphs>13</Paragraphs>
  <Slides>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Бетховен    «Лунная соната»</vt:lpstr>
      <vt:lpstr>Презентация PowerPoint</vt:lpstr>
      <vt:lpstr>                 Ференц Лист.</vt:lpstr>
      <vt:lpstr>Презентация PowerPoint</vt:lpstr>
      <vt:lpstr>Презентация PowerPoint</vt:lpstr>
      <vt:lpstr>Презентация PowerPoint</vt:lpstr>
      <vt:lpstr>     Джульетта Гвиччарди</vt:lpstr>
      <vt:lpstr>В презентации использованы материалы Интернет-ресурсов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Бетховен    «Лунная соната»</dc:title>
  <dc:creator>Рустам</dc:creator>
  <cp:lastModifiedBy>user</cp:lastModifiedBy>
  <cp:revision>11</cp:revision>
  <dcterms:created xsi:type="dcterms:W3CDTF">2012-09-07T10:53:39Z</dcterms:created>
  <dcterms:modified xsi:type="dcterms:W3CDTF">2013-12-03T06:15:14Z</dcterms:modified>
</cp:coreProperties>
</file>