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</p:sldMasterIdLst>
  <p:sldIdLst>
    <p:sldId id="282" r:id="rId4"/>
    <p:sldId id="281" r:id="rId5"/>
    <p:sldId id="280" r:id="rId6"/>
    <p:sldId id="258" r:id="rId7"/>
    <p:sldId id="283" r:id="rId8"/>
    <p:sldId id="284" r:id="rId9"/>
    <p:sldId id="285" r:id="rId10"/>
    <p:sldId id="286" r:id="rId11"/>
    <p:sldId id="287" r:id="rId12"/>
    <p:sldId id="288" r:id="rId13"/>
    <p:sldId id="259" r:id="rId14"/>
    <p:sldId id="290" r:id="rId15"/>
    <p:sldId id="293" r:id="rId16"/>
    <p:sldId id="294" r:id="rId17"/>
    <p:sldId id="291" r:id="rId18"/>
    <p:sldId id="292" r:id="rId19"/>
    <p:sldId id="275" r:id="rId20"/>
    <p:sldId id="263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EECE1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EECE1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169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20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EECE1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EECE1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133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473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867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177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895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50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4373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796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2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EECE1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EECE1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489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0137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EECE1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EECE1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EECE1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1866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919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6545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270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49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1614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5883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788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537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9014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20.03.2013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1F497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1F497D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771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9.jpeg"/><Relationship Id="rId11" Type="http://schemas.openxmlformats.org/officeDocument/2006/relationships/image" Target="../media/image3.pn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hyperlink" Target="http://images.yandex.ru/" TargetMode="External"/><Relationship Id="rId9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10.gif"/><Relationship Id="rId4" Type="http://schemas.openxmlformats.org/officeDocument/2006/relationships/hyperlink" Target="http://images.yandex.ru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6712" y="0"/>
            <a:ext cx="11131827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ЕЛАКС  -  Природа...звуки леса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92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-1899592"/>
            <a:ext cx="3394720" cy="619268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Иван</a:t>
            </a:r>
            <a:br>
              <a:rPr lang="ru-RU" sz="4800" b="1" dirty="0" smtClean="0"/>
            </a:br>
            <a:r>
              <a:rPr lang="ru-RU" sz="4800" b="1" dirty="0" err="1" smtClean="0"/>
              <a:t>Саввич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Никитин</a:t>
            </a:r>
            <a:endParaRPr lang="ru-RU" sz="48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3" y="620688"/>
            <a:ext cx="3948683" cy="5821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6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20" name="Picture 4" descr="http://img1.liveinternet.ru/images/attach/c/3/77/402/77402907_Nature_Seasons_Winter__031337_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8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035496"/>
            <a:ext cx="4104456" cy="6192688"/>
          </a:xfrm>
        </p:spPr>
        <p:txBody>
          <a:bodyPr>
            <a:normAutofit/>
          </a:bodyPr>
          <a:lstStyle/>
          <a:p>
            <a:r>
              <a:rPr lang="ru-RU" sz="4400" b="1" dirty="0"/>
              <a:t>Игорь Эммануилович </a:t>
            </a:r>
            <a:r>
              <a:rPr lang="ru-RU" sz="4400" b="1" dirty="0" smtClean="0"/>
              <a:t>Грабарь</a:t>
            </a:r>
            <a:br>
              <a:rPr lang="ru-RU" sz="4400" b="1" dirty="0" smtClean="0"/>
            </a:br>
            <a:r>
              <a:rPr lang="ru-RU" sz="4400" b="1" dirty="0" smtClean="0"/>
              <a:t>«Февральская</a:t>
            </a:r>
            <a:br>
              <a:rPr lang="ru-RU" sz="4400" b="1" dirty="0" smtClean="0"/>
            </a:br>
            <a:r>
              <a:rPr lang="ru-RU" sz="4400" b="1" dirty="0" smtClean="0"/>
              <a:t>лазурь»</a:t>
            </a:r>
            <a:endParaRPr lang="ru-RU" sz="44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6631"/>
            <a:ext cx="3846513" cy="653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99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3"/>
            <a:ext cx="9144000" cy="757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861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731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3071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035496"/>
            <a:ext cx="4104456" cy="6192688"/>
          </a:xfrm>
        </p:spPr>
        <p:txBody>
          <a:bodyPr>
            <a:normAutofit/>
          </a:bodyPr>
          <a:lstStyle/>
          <a:p>
            <a:r>
              <a:rPr lang="ru-RU" sz="4400" b="1" dirty="0"/>
              <a:t>Аркадий Александрович Пластов 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«Летом»</a:t>
            </a:r>
            <a:endParaRPr lang="ru-RU" sz="44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6632"/>
            <a:ext cx="4608512" cy="6601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54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http://vintika.net/uploads/posts/2012-10/thumbs/1349441370_priroda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7124916" cy="534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 descr="http://img.mota.ru/upload/wallpapers/2009/07/15/09/01/2985/animals_016-crop.jpg">
            <a:hlinkClick r:id="rId4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724" y="3825536"/>
            <a:ext cx="4067276" cy="304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http://img-fotki.yandex.ru/get/5300/krahel.44/0_4b991_3b5bd170_XL">
            <a:hlinkClick r:id="rId4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328"/>
            <a:ext cx="4398856" cy="3150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http://galt-auto.ru/_ph/593/2/914091327.jpg">
            <a:hlinkClick r:id="rId4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-54312"/>
            <a:ext cx="3752123" cy="317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http://stat11.privet.ru/lr/08220f068e7160bbeec80722bf9fcf43">
            <a:hlinkClick r:id="rId4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4" y="3709275"/>
            <a:ext cx="4213408" cy="316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http://cs10074.userapi.com/u12771718/-6/x_7b9cd209.jpg">
            <a:hlinkClick r:id="rId4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4447" cy="693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и живой природы  - Песня соловья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9553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69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168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0" b="4731"/>
          <a:stretch/>
        </p:blipFill>
        <p:spPr bwMode="auto">
          <a:xfrm>
            <a:off x="2195736" y="692696"/>
            <a:ext cx="4607214" cy="4446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0"/>
          <a:stretch/>
        </p:blipFill>
        <p:spPr bwMode="auto">
          <a:xfrm>
            <a:off x="-19007" y="22944"/>
            <a:ext cx="2538413" cy="3606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444" y="3781586"/>
            <a:ext cx="3361556" cy="310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85728"/>
          <a:ext cx="8229606" cy="6429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  <a:gridCol w="587829"/>
              </a:tblGrid>
              <a:tr h="428628">
                <a:tc gridSpan="8"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ysClr val="windowText" lastClr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rowSpan="11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 gridSpan="5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Ё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4286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4572000" y="4143380"/>
            <a:ext cx="571504" cy="257176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Б</a:t>
            </a:r>
          </a:p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4</a:t>
            </a:r>
          </a:p>
          <a:p>
            <a:pPr algn="ctr"/>
            <a:endParaRPr lang="ru-RU" sz="3600" dirty="0" smtClean="0"/>
          </a:p>
          <a:p>
            <a:pPr algn="ctr"/>
            <a:endParaRPr lang="ru-RU" sz="3600" dirty="0" smtClean="0"/>
          </a:p>
          <a:p>
            <a:pPr algn="ctr"/>
            <a:endParaRPr lang="ru-RU" sz="3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357554" y="1571612"/>
            <a:ext cx="642942" cy="34290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3</a:t>
            </a:r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2400" dirty="0" smtClean="0"/>
              <a:t>А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К</a:t>
            </a:r>
          </a:p>
          <a:p>
            <a:pPr algn="ctr"/>
            <a:r>
              <a:rPr lang="ru-RU" sz="3200" dirty="0" smtClean="0"/>
              <a:t> А</a:t>
            </a:r>
            <a:endParaRPr lang="ru-RU" sz="3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071538" y="714356"/>
            <a:ext cx="500066" cy="257176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С</a:t>
            </a:r>
          </a:p>
          <a:p>
            <a:pPr algn="ctr"/>
            <a:endParaRPr lang="ru-RU" sz="2800" dirty="0" smtClean="0"/>
          </a:p>
          <a:p>
            <a:pPr algn="ctr"/>
            <a:endParaRPr lang="ru-RU" sz="2000" dirty="0" smtClean="0"/>
          </a:p>
          <a:p>
            <a:pPr algn="ctr"/>
            <a:r>
              <a:rPr lang="ru-RU" sz="2800" dirty="0" smtClean="0"/>
              <a:t>Н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2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143504" y="285728"/>
            <a:ext cx="571504" cy="257176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</a:t>
            </a:r>
          </a:p>
          <a:p>
            <a:pPr algn="ctr"/>
            <a:r>
              <a:rPr lang="ru-RU" sz="2800" dirty="0" smtClean="0"/>
              <a:t>С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Н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800" dirty="0" smtClean="0"/>
              <a:t>Н</a:t>
            </a:r>
            <a:endParaRPr lang="ru-RU" sz="32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8596" y="714356"/>
            <a:ext cx="2928958" cy="42862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072066" y="785794"/>
            <a:ext cx="3000396" cy="42862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28596" y="1571612"/>
            <a:ext cx="6429420" cy="42862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143504" y="2428868"/>
            <a:ext cx="3500462" cy="42862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643042" y="3286124"/>
            <a:ext cx="3500462" cy="42862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5</a:t>
            </a:r>
            <a:endParaRPr lang="ru-RU" sz="32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357554" y="4143380"/>
            <a:ext cx="4143404" cy="42862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6</a:t>
            </a:r>
            <a:endParaRPr lang="ru-RU" sz="32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000100" y="4572008"/>
            <a:ext cx="3000396" cy="42862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7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6" grpId="1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Домашнее задание по литературе: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выучить наизусть любое стихотворение о природе России, или написать мини-сочинение «В осеннем/зимнем/ лесу»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Домашнее задание по биологии: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подготовить доклад о растении, занесенном в Красную книгу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Чувашской Республики,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которое произрастает в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окрестностях города Новочебоксарска.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836712"/>
            <a:ext cx="9036496" cy="1143000"/>
          </a:xfrm>
        </p:spPr>
        <p:txBody>
          <a:bodyPr>
            <a:noAutofit/>
          </a:bodyPr>
          <a:lstStyle/>
          <a:p>
            <a:r>
              <a:rPr lang="ru-RU" sz="6000" dirty="0"/>
              <a:t>Толковый словарь Ожегова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780928"/>
            <a:ext cx="8229600" cy="438912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6000" dirty="0" smtClean="0"/>
              <a:t>Объединить </a:t>
            </a:r>
            <a:r>
              <a:rPr lang="ru-RU" sz="6000" dirty="0"/>
              <a:t>(-</a:t>
            </a:r>
            <a:r>
              <a:rPr lang="ru-RU" sz="6000" dirty="0" err="1"/>
              <a:t>нять</a:t>
            </a:r>
            <a:r>
              <a:rPr lang="ru-RU" sz="6000" dirty="0"/>
              <a:t>) в одно целое (спец.). </a:t>
            </a:r>
            <a:endParaRPr lang="ru-RU" sz="6000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78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79" y="0"/>
            <a:ext cx="914857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98884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«Русский лес»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4" name="Звуки природы - Звуки леса  (audiopoisk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850" y="6021388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46815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74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-1899592"/>
            <a:ext cx="3394720" cy="619268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Аполлон</a:t>
            </a:r>
            <a:br>
              <a:rPr lang="ru-RU" sz="4800" b="1" dirty="0" smtClean="0"/>
            </a:br>
            <a:r>
              <a:rPr lang="ru-RU" sz="4800" b="1" dirty="0" smtClean="0"/>
              <a:t>Николаевич</a:t>
            </a:r>
            <a:br>
              <a:rPr lang="ru-RU" sz="4800" b="1" dirty="0" smtClean="0"/>
            </a:br>
            <a:r>
              <a:rPr lang="ru-RU" sz="4800" b="1" dirty="0" smtClean="0"/>
              <a:t>Майков</a:t>
            </a:r>
            <a:endParaRPr lang="ru-RU" sz="4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4429660" cy="576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1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789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908720"/>
            <a:ext cx="12097751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 descr="http://www.mobinations.com/mediacontent/image/662992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96752"/>
            <a:ext cx="3269951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09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www.tunnel.ru/i/997/1347560942604036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91" y="-99392"/>
            <a:ext cx="11392983" cy="748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виридов Георгий - Весна и осень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5576" y="60845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18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3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12097751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953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Picture 9" descr="http://furonka.ru/i085/0903/e4/dbba6bd8291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73578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63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174</TotalTime>
  <Words>129</Words>
  <Application>Microsoft Office PowerPoint</Application>
  <PresentationFormat>Экран (4:3)</PresentationFormat>
  <Paragraphs>102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Поток</vt:lpstr>
      <vt:lpstr>1_Поток</vt:lpstr>
      <vt:lpstr>2_Поток</vt:lpstr>
      <vt:lpstr>Презентация PowerPoint</vt:lpstr>
      <vt:lpstr>Толковый словарь Ожегова</vt:lpstr>
      <vt:lpstr>«Русский лес»</vt:lpstr>
      <vt:lpstr>Аполлон Николаевич Майков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Иван Саввич Никитин</vt:lpstr>
      <vt:lpstr>Презентация PowerPoint</vt:lpstr>
      <vt:lpstr>Игорь Эммануилович Грабарь «Февральская лазурь»</vt:lpstr>
      <vt:lpstr>Презентация PowerPoint</vt:lpstr>
      <vt:lpstr>Презентация PowerPoint</vt:lpstr>
      <vt:lpstr>Аркадий Александрович Пластов  «Летом»</vt:lpstr>
      <vt:lpstr>Презентация PowerPoint</vt:lpstr>
      <vt:lpstr>Презентация PowerPoint</vt:lpstr>
      <vt:lpstr>Презентация PowerPoint</vt:lpstr>
      <vt:lpstr>Домашнее задание по литературе: выучить наизусть любое стихотворение о природе России, или написать мини-сочинение «В осеннем/зимнем/ лесу»  Домашнее задание по биологии: подготовить доклад о растении, занесенном в Красную книгу Чувашской Республики, которое произрастает в окрестностях города Новочебоксарска.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Игорь</cp:lastModifiedBy>
  <cp:revision>17</cp:revision>
  <dcterms:created xsi:type="dcterms:W3CDTF">2013-03-18T18:16:46Z</dcterms:created>
  <dcterms:modified xsi:type="dcterms:W3CDTF">2013-03-20T04:30:09Z</dcterms:modified>
</cp:coreProperties>
</file>