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304" r:id="rId2"/>
    <p:sldId id="300" r:id="rId3"/>
    <p:sldId id="295" r:id="rId4"/>
    <p:sldId id="296" r:id="rId5"/>
    <p:sldId id="297" r:id="rId6"/>
    <p:sldId id="298" r:id="rId7"/>
    <p:sldId id="299" r:id="rId8"/>
    <p:sldId id="285" r:id="rId9"/>
    <p:sldId id="287" r:id="rId10"/>
    <p:sldId id="268" r:id="rId11"/>
    <p:sldId id="283" r:id="rId12"/>
    <p:sldId id="288" r:id="rId13"/>
    <p:sldId id="267" r:id="rId14"/>
    <p:sldId id="292" r:id="rId15"/>
    <p:sldId id="293" r:id="rId16"/>
    <p:sldId id="294" r:id="rId17"/>
    <p:sldId id="280" r:id="rId18"/>
    <p:sldId id="272" r:id="rId19"/>
    <p:sldId id="279" r:id="rId20"/>
    <p:sldId id="278" r:id="rId21"/>
    <p:sldId id="286" r:id="rId22"/>
    <p:sldId id="284" r:id="rId23"/>
    <p:sldId id="301" r:id="rId24"/>
    <p:sldId id="302" r:id="rId25"/>
    <p:sldId id="30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83" autoAdjust="0"/>
    <p:restoredTop sz="87452" autoAdjust="0"/>
  </p:normalViewPr>
  <p:slideViewPr>
    <p:cSldViewPr>
      <p:cViewPr varScale="1">
        <p:scale>
          <a:sx n="99" d="100"/>
          <a:sy n="99" d="100"/>
        </p:scale>
        <p:origin x="-16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859F7-6288-4B6C-9E2B-57192B007E1D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E145FA-742D-4759-9C58-0C18211D4A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145FA-742D-4759-9C58-0C18211D4A1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Владение различными средствами моделирования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(чертежи, схемы, формулы).</a:t>
            </a:r>
          </a:p>
          <a:p>
            <a:r>
              <a:rPr lang="ru-RU" b="1" dirty="0" smtClean="0"/>
              <a:t>Задачи: развивать наблюдательность, внимание, умение анализировать и сравнивать форму предметов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E145FA-742D-4759-9C58-0C18211D4A1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32D010E-77B8-47EB-BC82-40D8ED0604F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91C1361-3E76-45EC-B822-5950284DB7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76;&#1086;&#1082;&#1091;&#1084;&#1077;&#1085;&#1090;&#1099;%20&#1054;&#1051;&#1068;&#1043;&#1040;\&#1084;&#1077;&#1090;&#1086;&#1076;&#1080;&#1095;&#1077;&#1089;&#1082;&#1072;&#1103;\&#1084;&#1086;&#1080;%20&#1088;&#1072;&#1079;&#1088;&#1072;&#1073;&#1086;&#1090;&#1082;&#1080;\&#1050;&#1072;&#1096;&#1080;&#1085;&#1072;%20&#1054;%20&#1051;%201%20&#1089;&#1077;&#1085;&#1090;&#1103;&#1073;&#1088;&#1103;%20204-704-159\Orkestr_Polya_Moria-Istoriya_Lyubvi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http://www.infozoom.ru/wp-content/uploads/2008/08/rw8h1qvu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www.infozoom.ru/wp-content/uploads/2008/08/1288btx5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http://www.infozoom.ru/wp-content/uploads/2008/08/4gtr7ylt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yandex.ru/yandsearch?text=%D0%B0%D1%80%D1%85%D0%B8%D1%82%D0%B5%D0%BA%D1%82%D1%83%D1%80%D0%B0&amp;clid=1923033&amp;lr=44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://www.infozoom.ru/wp-content/uploads/2008/08/ewxqurl1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www.infozoom.ru/wp-content/uploads/2008/08/4gtr7ylt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www.infozoom.ru/wp-content/uploads/2008/08/9dhjox69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www.infozoom.ru/wp-content/uploads/2008/08/serl6v94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www.infozoom.ru/wp-content/uploads/2008/08/oc5o0ckq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rkestr_Polya_Moria-Istoriya_Lyubv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357166"/>
            <a:ext cx="69294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«Роль строительства - возводить сооружения, роль архитектуры - вызывать эстетическое волнение».</a:t>
            </a:r>
            <a:r>
              <a:rPr lang="ru-RU" sz="4000" b="1" i="1" dirty="0" smtClean="0"/>
              <a:t> </a:t>
            </a:r>
          </a:p>
          <a:p>
            <a:r>
              <a:rPr lang="ru-RU" sz="4000" b="1" i="1" dirty="0" smtClean="0"/>
              <a:t>                                  </a:t>
            </a:r>
            <a:r>
              <a:rPr lang="ru-RU" sz="4000" b="1" i="1" dirty="0" err="1" smtClean="0"/>
              <a:t>Ле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Корбузье</a:t>
            </a:r>
            <a:endParaRPr lang="ru-RU" sz="4000" dirty="0" smtClean="0"/>
          </a:p>
          <a:p>
            <a:endParaRPr lang="ru-RU" sz="40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71876"/>
            <a:ext cx="43148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849818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 урока: 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«От плоского изображения 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объемному макету» (2 урок)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503609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143248"/>
            <a:ext cx="4197197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928802"/>
            <a:ext cx="5072098" cy="4942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2928934"/>
            <a:ext cx="3602031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596" y="214290"/>
            <a:ext cx="8358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Цель урока:  научиться владеть различными средствами моделирования (</a:t>
            </a:r>
            <a:r>
              <a:rPr lang="ru-RU" sz="2400" b="1" dirty="0" smtClean="0"/>
              <a:t>читать и чертить чертежи)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выступление в ДДТ\кружок\фото\проектирование 3-4 кл фото\IMG_5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8096048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mg.allcorp.ru/boardsimgs/2010/02/15/106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28604"/>
            <a:ext cx="5305425" cy="600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kazandesigner.ru/wp-content/gallery/kuznets-vhodnyie-gruppyi/5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8001000" cy="600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gradtlt.ru/files/9/71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71480"/>
            <a:ext cx="8001000" cy="6000750"/>
          </a:xfrm>
          <a:prstGeom prst="rect">
            <a:avLst/>
          </a:prstGeom>
          <a:noFill/>
        </p:spPr>
      </p:pic>
      <p:pic>
        <p:nvPicPr>
          <p:cNvPr id="4" name="Picture 4" descr="http://yahooeu.ru/uploads/posts/2011-12/1325158106_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428868"/>
            <a:ext cx="2576077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93 из 3859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214290"/>
            <a:ext cx="9144000" cy="65008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973" y="642918"/>
            <a:ext cx="8953027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DCIM\128CANON\IMG_717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4786322"/>
            <a:ext cx="5643602" cy="2071678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0"/>
            <a:ext cx="5584132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а 93 из 3859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000232" y="285728"/>
            <a:ext cx="5940152" cy="626929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400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DCIM\128CANON\IMG_71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40" y="2857496"/>
            <a:ext cx="5000660" cy="3750496"/>
          </a:xfrm>
          <a:prstGeom prst="rect">
            <a:avLst/>
          </a:prstGeom>
          <a:noFill/>
        </p:spPr>
      </p:pic>
      <p:pic>
        <p:nvPicPr>
          <p:cNvPr id="3" name="Picture 2" descr="http://thekonst.net/data/pictures/099/038.6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214290"/>
            <a:ext cx="4953035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3981108" cy="3676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357430"/>
            <a:ext cx="4071966" cy="3370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udrilka.net/images/stories/origami/arhitektura/Duomo%20Milan/duomo.jpg"/>
          <p:cNvPicPr/>
          <p:nvPr/>
        </p:nvPicPr>
        <p:blipFill>
          <a:blip r:embed="rId2"/>
          <a:srcRect l="5000" t="5000" r="11249" b="-1"/>
          <a:stretch>
            <a:fillRect/>
          </a:stretch>
        </p:blipFill>
        <p:spPr bwMode="auto">
          <a:xfrm>
            <a:off x="2357422" y="3000372"/>
            <a:ext cx="4429156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26" y="1000108"/>
            <a:ext cx="878687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Выбрать памятник архитектуры.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Изучить особенности строения фасада.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Стилизовать графическое изображение фасада. (Начертить чертеж</a:t>
            </a:r>
            <a:r>
              <a:rPr lang="ru-RU" sz="2800" dirty="0" smtClean="0"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357166"/>
            <a:ext cx="39581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Домашнее задание</a:t>
            </a:r>
            <a:endParaRPr lang="ru-RU" sz="3200" b="1" dirty="0"/>
          </a:p>
        </p:txBody>
      </p:sp>
    </p:spTree>
  </p:cSld>
  <p:clrMapOvr>
    <a:masterClrMapping/>
  </p:clrMapOvr>
  <p:transition spd="slow" advTm="4000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71670" y="0"/>
            <a:ext cx="492919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Сегодня я узнал…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Было интересно…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Было трудно…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Я выполнял задания…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Я понял, что…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lang="ru-RU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еперь я могу…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Я почувствовал, что…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Я приобрел…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Я научился…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 меня получилось 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Я смог…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Я попробую…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Меня удивило…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Урок дал мне для жизни…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Мне захотелось…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а 93 из 3859"/>
          <p:cNvPicPr>
            <a:picLocks noChangeAspect="1" noChangeArrowheads="1"/>
          </p:cNvPicPr>
          <p:nvPr/>
        </p:nvPicPr>
        <p:blipFill>
          <a:blip r:embed="rId2" r:link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571660"/>
            <a:ext cx="9144000" cy="8750240"/>
          </a:xfrm>
          <a:prstGeom prst="rect">
            <a:avLst/>
          </a:prstGeom>
          <a:noFill/>
        </p:spPr>
      </p:pic>
      <p:sp>
        <p:nvSpPr>
          <p:cNvPr id="4" name="Полилиния 3"/>
          <p:cNvSpPr/>
          <p:nvPr/>
        </p:nvSpPr>
        <p:spPr>
          <a:xfrm>
            <a:off x="928662" y="1428736"/>
            <a:ext cx="7301953" cy="923330"/>
          </a:xfrm>
          <a:custGeom>
            <a:avLst/>
            <a:gdLst>
              <a:gd name="connsiteX0" fmla="*/ 0 w 5726184"/>
              <a:gd name="connsiteY0" fmla="*/ 0 h 923330"/>
              <a:gd name="connsiteX1" fmla="*/ 5726184 w 5726184"/>
              <a:gd name="connsiteY1" fmla="*/ 0 h 923330"/>
              <a:gd name="connsiteX2" fmla="*/ 5726184 w 5726184"/>
              <a:gd name="connsiteY2" fmla="*/ 923330 h 923330"/>
              <a:gd name="connsiteX3" fmla="*/ 0 w 5726184"/>
              <a:gd name="connsiteY3" fmla="*/ 923330 h 923330"/>
              <a:gd name="connsiteX4" fmla="*/ 0 w 5726184"/>
              <a:gd name="connsiteY4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6184" h="923330">
                <a:moveTo>
                  <a:pt x="0" y="0"/>
                </a:moveTo>
                <a:lnTo>
                  <a:pt x="5726184" y="0"/>
                </a:lnTo>
                <a:lnTo>
                  <a:pt x="5726184" y="923330"/>
                </a:lnTo>
                <a:lnTo>
                  <a:pt x="0" y="923330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УРОК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57158" y="1214422"/>
            <a:ext cx="857256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Стасюк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 Г. Киселева Т. Ю. Орлова И. Г.,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Основы архитектурной композиции, Москва, 2004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Калмыкова Н. В. Максимова И. А., Макетирование, М., издательство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Архитектура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2004</a:t>
            </a:r>
          </a:p>
          <a:p>
            <a:pPr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3.  Архитектура .</a:t>
            </a:r>
            <a:r>
              <a:rPr lang="ru-RU" sz="2400" b="1" u="sng" dirty="0" smtClean="0">
                <a:hlinkClick r:id="rId2"/>
              </a:rPr>
              <a:t>http://yandex.ru/yandsearch?text=%D0%B0%D1%80%D1%85%D0%B8%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hlinkClick r:id="rId2"/>
              </a:rPr>
              <a:t>D1%82%D0%B5%D0%BA%D1%82%D1%83%D1%80%D0%B0&amp;clid=1923033&amp;lr=44</a:t>
            </a:r>
            <a:endParaRPr lang="ru-RU" sz="2400" dirty="0" smtClean="0"/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2500298" y="357166"/>
            <a:ext cx="383746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 источников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5143512"/>
            <a:ext cx="2928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 Кашина Ольга Львовна</a:t>
            </a:r>
          </a:p>
          <a:p>
            <a:r>
              <a:rPr lang="ru-RU" dirty="0" smtClean="0"/>
              <a:t>Учитель ИЗО,  г. </a:t>
            </a:r>
            <a:r>
              <a:rPr lang="ru-RU" smtClean="0"/>
              <a:t>Ижевск,</a:t>
            </a:r>
            <a:endParaRPr lang="ru-RU" dirty="0" smtClean="0"/>
          </a:p>
          <a:p>
            <a:r>
              <a:rPr lang="ru-RU" dirty="0" smtClean="0"/>
              <a:t>МБОУ «Гимназия №83»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а 93 из 3859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83568" y="260648"/>
            <a:ext cx="7393229" cy="63093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93 из 3859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899592" y="260648"/>
            <a:ext cx="6660232" cy="637342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93 из 3859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95536" y="332656"/>
            <a:ext cx="8197634" cy="616530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а 93 из 3859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23528" y="332656"/>
            <a:ext cx="8518492" cy="56612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000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а 93 из 3859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39552" y="332656"/>
            <a:ext cx="7941405" cy="62373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5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3476643" cy="351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071678"/>
            <a:ext cx="4005284" cy="453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5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3357586" cy="417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86248" y="2000240"/>
            <a:ext cx="4224528" cy="4346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Tm="5000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1134</TotalTime>
  <Words>250</Words>
  <Application>Microsoft Office PowerPoint</Application>
  <PresentationFormat>Экран (4:3)</PresentationFormat>
  <Paragraphs>40</Paragraphs>
  <Slides>25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тима</dc:creator>
  <cp:lastModifiedBy>FuckYouBill</cp:lastModifiedBy>
  <cp:revision>101</cp:revision>
  <dcterms:created xsi:type="dcterms:W3CDTF">2012-01-31T18:47:09Z</dcterms:created>
  <dcterms:modified xsi:type="dcterms:W3CDTF">2013-12-11T15:26:38Z</dcterms:modified>
</cp:coreProperties>
</file>