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56" r:id="rId2"/>
    <p:sldId id="277" r:id="rId3"/>
    <p:sldId id="257" r:id="rId4"/>
    <p:sldId id="260" r:id="rId5"/>
    <p:sldId id="262" r:id="rId6"/>
    <p:sldId id="263" r:id="rId7"/>
    <p:sldId id="264" r:id="rId8"/>
    <p:sldId id="276" r:id="rId9"/>
    <p:sldId id="266" r:id="rId10"/>
    <p:sldId id="268" r:id="rId11"/>
    <p:sldId id="267" r:id="rId12"/>
    <p:sldId id="275" r:id="rId13"/>
    <p:sldId id="270" r:id="rId14"/>
    <p:sldId id="271" r:id="rId15"/>
    <p:sldId id="272" r:id="rId16"/>
    <p:sldId id="273" r:id="rId17"/>
    <p:sldId id="274" r:id="rId18"/>
    <p:sldId id="258" r:id="rId1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601"/>
    <a:srgbClr val="FF9900"/>
    <a:srgbClr val="F5723D"/>
    <a:srgbClr val="E67B10"/>
    <a:srgbClr val="EC8906"/>
    <a:srgbClr val="C85100"/>
    <a:srgbClr val="FF5555"/>
    <a:srgbClr val="808080"/>
    <a:srgbClr val="3333CC"/>
    <a:srgbClr val="CC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110" autoAdjust="0"/>
    <p:restoredTop sz="94600"/>
  </p:normalViewPr>
  <p:slideViewPr>
    <p:cSldViewPr>
      <p:cViewPr varScale="1">
        <p:scale>
          <a:sx n="69" d="100"/>
          <a:sy n="69" d="100"/>
        </p:scale>
        <p:origin x="-53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80CCD4-ACB8-4545-8681-F264B4A5AE87}" type="doc">
      <dgm:prSet loTypeId="urn:microsoft.com/office/officeart/2005/8/layout/chevron2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6C9B48A3-EB62-4FE3-AB1E-891D0E64728D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B1517223-EE68-42F1-B708-5F1A678EE21E}" type="parTrans" cxnId="{672E6B67-AAE1-4F36-8356-722758620D33}">
      <dgm:prSet/>
      <dgm:spPr/>
      <dgm:t>
        <a:bodyPr/>
        <a:lstStyle/>
        <a:p>
          <a:endParaRPr lang="ru-RU"/>
        </a:p>
      </dgm:t>
    </dgm:pt>
    <dgm:pt modelId="{C1B76E3C-F402-4048-A707-1FE9F42B079A}" type="sibTrans" cxnId="{672E6B67-AAE1-4F36-8356-722758620D33}">
      <dgm:prSet/>
      <dgm:spPr/>
      <dgm:t>
        <a:bodyPr/>
        <a:lstStyle/>
        <a:p>
          <a:endParaRPr lang="ru-RU"/>
        </a:p>
      </dgm:t>
    </dgm:pt>
    <dgm:pt modelId="{CB3CF741-3DDF-49D5-9E60-C18C1376CE5A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Играющие делятся на  команды;</a:t>
          </a:r>
          <a:endParaRPr lang="ru-RU" dirty="0">
            <a:solidFill>
              <a:schemeClr val="tx1"/>
            </a:solidFill>
          </a:endParaRPr>
        </a:p>
      </dgm:t>
    </dgm:pt>
    <dgm:pt modelId="{870DA8CA-5C2F-4C96-AAF8-3EC3B54F14CC}" type="parTrans" cxnId="{022F9B91-A196-43DF-8D95-1AC7785D1A3B}">
      <dgm:prSet/>
      <dgm:spPr/>
      <dgm:t>
        <a:bodyPr/>
        <a:lstStyle/>
        <a:p>
          <a:endParaRPr lang="ru-RU"/>
        </a:p>
      </dgm:t>
    </dgm:pt>
    <dgm:pt modelId="{5506F03C-5B6A-4EA6-8919-825E389F0B29}" type="sibTrans" cxnId="{022F9B91-A196-43DF-8D95-1AC7785D1A3B}">
      <dgm:prSet/>
      <dgm:spPr/>
      <dgm:t>
        <a:bodyPr/>
        <a:lstStyle/>
        <a:p>
          <a:endParaRPr lang="ru-RU"/>
        </a:p>
      </dgm:t>
    </dgm:pt>
    <dgm:pt modelId="{3291F8AE-50FA-4A2C-80DE-56308013F471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38F64A6C-B065-4CA4-A2BF-E7AA039A7412}" type="parTrans" cxnId="{68A7F3B1-D7B0-4063-8BFF-416C198AF7CB}">
      <dgm:prSet/>
      <dgm:spPr/>
      <dgm:t>
        <a:bodyPr/>
        <a:lstStyle/>
        <a:p>
          <a:endParaRPr lang="ru-RU"/>
        </a:p>
      </dgm:t>
    </dgm:pt>
    <dgm:pt modelId="{7E20F1CD-3A5C-4CF0-80F5-0CD3048EB6FE}" type="sibTrans" cxnId="{68A7F3B1-D7B0-4063-8BFF-416C198AF7CB}">
      <dgm:prSet/>
      <dgm:spPr/>
      <dgm:t>
        <a:bodyPr/>
        <a:lstStyle/>
        <a:p>
          <a:endParaRPr lang="ru-RU"/>
        </a:p>
      </dgm:t>
    </dgm:pt>
    <dgm:pt modelId="{34CEFF4B-918E-49AF-AA26-1FFE7C7DF713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По</a:t>
          </a:r>
          <a:r>
            <a:rPr lang="ru-RU" dirty="0" smtClean="0"/>
            <a:t>  жребию, команда, начинающая первой,  выбирает мяч, нажав на него;</a:t>
          </a:r>
          <a:endParaRPr lang="ru-RU" dirty="0"/>
        </a:p>
      </dgm:t>
    </dgm:pt>
    <dgm:pt modelId="{CF51A6F4-BEB2-4B32-90E5-8972C5D07484}" type="parTrans" cxnId="{D2D1213A-5389-4F1F-82B0-0DC22757CF06}">
      <dgm:prSet/>
      <dgm:spPr/>
      <dgm:t>
        <a:bodyPr/>
        <a:lstStyle/>
        <a:p>
          <a:endParaRPr lang="ru-RU"/>
        </a:p>
      </dgm:t>
    </dgm:pt>
    <dgm:pt modelId="{0DC0F77D-60BD-4099-9CF4-12A674434A2C}" type="sibTrans" cxnId="{D2D1213A-5389-4F1F-82B0-0DC22757CF06}">
      <dgm:prSet/>
      <dgm:spPr/>
      <dgm:t>
        <a:bodyPr/>
        <a:lstStyle/>
        <a:p>
          <a:endParaRPr lang="ru-RU"/>
        </a:p>
      </dgm:t>
    </dgm:pt>
    <dgm:pt modelId="{6405939D-1E6F-48A0-9015-8A283C7BDF11}">
      <dgm:prSet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A92F1702-AF6A-4B9E-AA83-6158152ABAF9}" type="parTrans" cxnId="{1072DA9F-2984-472F-97B1-ABC863D92FDC}">
      <dgm:prSet/>
      <dgm:spPr/>
      <dgm:t>
        <a:bodyPr/>
        <a:lstStyle/>
        <a:p>
          <a:endParaRPr lang="ru-RU"/>
        </a:p>
      </dgm:t>
    </dgm:pt>
    <dgm:pt modelId="{BC19A0F9-DC66-473D-BA62-D21DEBFD18FD}" type="sibTrans" cxnId="{1072DA9F-2984-472F-97B1-ABC863D92FDC}">
      <dgm:prSet/>
      <dgm:spPr/>
      <dgm:t>
        <a:bodyPr/>
        <a:lstStyle/>
        <a:p>
          <a:endParaRPr lang="ru-RU"/>
        </a:p>
      </dgm:t>
    </dgm:pt>
    <dgm:pt modelId="{32242AFA-EC26-4703-BCB3-CB769702AAF5}">
      <dgm:prSet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1CB5F877-0182-4672-B607-2813B00276A2}" type="parTrans" cxnId="{3509C929-B345-4EA5-A89B-7CF17F5B744F}">
      <dgm:prSet/>
      <dgm:spPr/>
      <dgm:t>
        <a:bodyPr/>
        <a:lstStyle/>
        <a:p>
          <a:endParaRPr lang="ru-RU"/>
        </a:p>
      </dgm:t>
    </dgm:pt>
    <dgm:pt modelId="{6C15CCE2-5C04-4384-ABD9-29CE8CAA6D40}" type="sibTrans" cxnId="{3509C929-B345-4EA5-A89B-7CF17F5B744F}">
      <dgm:prSet/>
      <dgm:spPr/>
      <dgm:t>
        <a:bodyPr/>
        <a:lstStyle/>
        <a:p>
          <a:endParaRPr lang="ru-RU"/>
        </a:p>
      </dgm:t>
    </dgm:pt>
    <dgm:pt modelId="{EC496AFD-0543-41C7-B00A-9763BF12613E}">
      <dgm:prSet/>
      <dgm:spPr/>
      <dgm:t>
        <a:bodyPr/>
        <a:lstStyle/>
        <a:p>
          <a:r>
            <a:rPr lang="ru-RU" dirty="0" smtClean="0"/>
            <a:t>Открывается вопрос, </a:t>
          </a:r>
          <a:r>
            <a:rPr lang="ru-RU" dirty="0" smtClean="0">
              <a:solidFill>
                <a:schemeClr val="tx1"/>
              </a:solidFill>
            </a:rPr>
            <a:t>на</a:t>
          </a:r>
          <a:r>
            <a:rPr lang="ru-RU" dirty="0" smtClean="0"/>
            <a:t> который надо дать ответ;</a:t>
          </a:r>
          <a:endParaRPr lang="ru-RU" dirty="0"/>
        </a:p>
      </dgm:t>
    </dgm:pt>
    <dgm:pt modelId="{30C85DD6-D5CF-49DE-91A7-F33FEC6EFDD3}" type="parTrans" cxnId="{82333BE5-26C3-40B3-BD6D-AEF547A56DAB}">
      <dgm:prSet/>
      <dgm:spPr/>
      <dgm:t>
        <a:bodyPr/>
        <a:lstStyle/>
        <a:p>
          <a:endParaRPr lang="ru-RU"/>
        </a:p>
      </dgm:t>
    </dgm:pt>
    <dgm:pt modelId="{B3638066-5DFA-4F7F-BE7F-E4A8921E7485}" type="sibTrans" cxnId="{82333BE5-26C3-40B3-BD6D-AEF547A56DAB}">
      <dgm:prSet/>
      <dgm:spPr/>
      <dgm:t>
        <a:bodyPr/>
        <a:lstStyle/>
        <a:p>
          <a:endParaRPr lang="ru-RU"/>
        </a:p>
      </dgm:t>
    </dgm:pt>
    <dgm:pt modelId="{C88AAAE1-B448-4E4E-B1C2-B87D5FF900C0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Если  ответ неверный, то вопрос адресуется команде-сопернице </a:t>
          </a:r>
          <a:endParaRPr lang="ru-RU" dirty="0">
            <a:solidFill>
              <a:schemeClr val="tx1"/>
            </a:solidFill>
          </a:endParaRPr>
        </a:p>
      </dgm:t>
    </dgm:pt>
    <dgm:pt modelId="{BF10DB95-0425-49E1-934E-8DC17206E97A}" type="parTrans" cxnId="{5D27B274-57F5-4699-8341-39846EBA513E}">
      <dgm:prSet/>
      <dgm:spPr/>
      <dgm:t>
        <a:bodyPr/>
        <a:lstStyle/>
        <a:p>
          <a:endParaRPr lang="ru-RU"/>
        </a:p>
      </dgm:t>
    </dgm:pt>
    <dgm:pt modelId="{D894EC7F-2836-452D-BEE6-00093BDF904E}" type="sibTrans" cxnId="{5D27B274-57F5-4699-8341-39846EBA513E}">
      <dgm:prSet/>
      <dgm:spPr/>
      <dgm:t>
        <a:bodyPr/>
        <a:lstStyle/>
        <a:p>
          <a:endParaRPr lang="ru-RU"/>
        </a:p>
      </dgm:t>
    </dgm:pt>
    <dgm:pt modelId="{2C6E3956-C830-488F-BB0E-D5FA3D1D0DE1}">
      <dgm:prSet/>
      <dgm:spPr/>
      <dgm:t>
        <a:bodyPr/>
        <a:lstStyle/>
        <a:p>
          <a:r>
            <a:rPr lang="ru-RU" dirty="0" smtClean="0"/>
            <a:t>5</a:t>
          </a:r>
          <a:endParaRPr lang="ru-RU" dirty="0"/>
        </a:p>
      </dgm:t>
    </dgm:pt>
    <dgm:pt modelId="{7EBCE89D-B2C0-4211-AE9F-6A6448777916}" type="parTrans" cxnId="{992D836A-D45A-4D37-AFE6-E8F8F50FBBF0}">
      <dgm:prSet/>
      <dgm:spPr/>
      <dgm:t>
        <a:bodyPr/>
        <a:lstStyle/>
        <a:p>
          <a:endParaRPr lang="ru-RU"/>
        </a:p>
      </dgm:t>
    </dgm:pt>
    <dgm:pt modelId="{5D25A5F5-EDB0-4D58-87A9-E2DF3A8E769D}" type="sibTrans" cxnId="{992D836A-D45A-4D37-AFE6-E8F8F50FBBF0}">
      <dgm:prSet/>
      <dgm:spPr/>
      <dgm:t>
        <a:bodyPr/>
        <a:lstStyle/>
        <a:p>
          <a:endParaRPr lang="ru-RU"/>
        </a:p>
      </dgm:t>
    </dgm:pt>
    <dgm:pt modelId="{475FF3A4-845F-47DA-849A-4C62D7986DDB}">
      <dgm:prSet/>
      <dgm:spPr/>
      <dgm:t>
        <a:bodyPr/>
        <a:lstStyle/>
        <a:p>
          <a:r>
            <a:rPr lang="ru-RU" dirty="0" smtClean="0"/>
            <a:t>Если ответ верный, то мяч попадает в кольцо и команда зарабатывает одно очко, а игроки переходят к следующему вопросу по кнопке «Далее» </a:t>
          </a:r>
          <a:endParaRPr lang="ru-RU" dirty="0"/>
        </a:p>
      </dgm:t>
    </dgm:pt>
    <dgm:pt modelId="{9F445A82-08CF-44B8-93BC-517927F9EDD0}" type="parTrans" cxnId="{8C4FD94C-1D6A-4E48-94E6-378D4549A2A1}">
      <dgm:prSet/>
      <dgm:spPr/>
      <dgm:t>
        <a:bodyPr/>
        <a:lstStyle/>
        <a:p>
          <a:endParaRPr lang="ru-RU"/>
        </a:p>
      </dgm:t>
    </dgm:pt>
    <dgm:pt modelId="{C94910B3-8394-4252-94F3-7534478A104E}" type="sibTrans" cxnId="{8C4FD94C-1D6A-4E48-94E6-378D4549A2A1}">
      <dgm:prSet/>
      <dgm:spPr/>
      <dgm:t>
        <a:bodyPr/>
        <a:lstStyle/>
        <a:p>
          <a:endParaRPr lang="ru-RU"/>
        </a:p>
      </dgm:t>
    </dgm:pt>
    <dgm:pt modelId="{F77F39AF-6F1D-4BC3-96EE-CFD97D204F62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Для подведения итогов после ответа на все вопросы с третьего слайда уходим, нажав на кнопку «Конец игры»</a:t>
          </a:r>
          <a:endParaRPr lang="ru-RU" dirty="0">
            <a:solidFill>
              <a:schemeClr val="tx1"/>
            </a:solidFill>
          </a:endParaRPr>
        </a:p>
      </dgm:t>
    </dgm:pt>
    <dgm:pt modelId="{1AF86B0F-A21D-406B-BBB2-C24AEE0798C9}" type="parTrans" cxnId="{943E21FC-7965-4323-94AE-3F67335F939D}">
      <dgm:prSet/>
      <dgm:spPr/>
    </dgm:pt>
    <dgm:pt modelId="{D1A73B49-DA45-4A7F-AF63-17ABF3B0D678}" type="sibTrans" cxnId="{943E21FC-7965-4323-94AE-3F67335F939D}">
      <dgm:prSet/>
      <dgm:spPr/>
    </dgm:pt>
    <dgm:pt modelId="{7B59079E-F451-471B-AFCD-9D4D8FD5802C}">
      <dgm:prSet/>
      <dgm:spPr/>
      <dgm:t>
        <a:bodyPr/>
        <a:lstStyle/>
        <a:p>
          <a:r>
            <a:rPr lang="ru-RU" dirty="0" smtClean="0"/>
            <a:t>6</a:t>
          </a:r>
          <a:endParaRPr lang="ru-RU" dirty="0"/>
        </a:p>
      </dgm:t>
    </dgm:pt>
    <dgm:pt modelId="{606F7E2D-8B6A-4608-AE9B-F68F4B3B41CD}" type="parTrans" cxnId="{7AB64011-7798-43E2-811B-8D791BCE68E5}">
      <dgm:prSet/>
      <dgm:spPr/>
    </dgm:pt>
    <dgm:pt modelId="{682C0536-0EBC-4BB9-9FBC-EFA93A116EA2}" type="sibTrans" cxnId="{7AB64011-7798-43E2-811B-8D791BCE68E5}">
      <dgm:prSet/>
      <dgm:spPr/>
    </dgm:pt>
    <dgm:pt modelId="{CEC62565-AD2F-446A-A1CC-F8324C899FF8}">
      <dgm:prSet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Очки подсчитывает учитель или команды ведут подсчёт очков самостоятельно, выбрав ответственного судью</a:t>
          </a:r>
          <a:endParaRPr lang="ru-RU" dirty="0">
            <a:solidFill>
              <a:schemeClr val="tx1"/>
            </a:solidFill>
          </a:endParaRPr>
        </a:p>
      </dgm:t>
    </dgm:pt>
    <dgm:pt modelId="{71ED4E73-FD30-43E6-A9FB-DF325A39C6A0}" type="parTrans" cxnId="{B45EAC9C-5BFC-4A08-820A-266D2967965D}">
      <dgm:prSet/>
      <dgm:spPr/>
    </dgm:pt>
    <dgm:pt modelId="{D73429BE-B407-4A3E-84B0-CD58DE2FB79D}" type="sibTrans" cxnId="{B45EAC9C-5BFC-4A08-820A-266D2967965D}">
      <dgm:prSet/>
      <dgm:spPr/>
    </dgm:pt>
    <dgm:pt modelId="{55A41D3A-1AC8-4431-AA3A-DAF28DD094BF}">
      <dgm:prSet/>
      <dgm:spPr/>
      <dgm:t>
        <a:bodyPr/>
        <a:lstStyle/>
        <a:p>
          <a:r>
            <a:rPr lang="ru-RU" dirty="0" smtClean="0"/>
            <a:t>7</a:t>
          </a:r>
          <a:endParaRPr lang="ru-RU" dirty="0"/>
        </a:p>
      </dgm:t>
    </dgm:pt>
    <dgm:pt modelId="{9E8A160E-86FF-4DB0-B81F-80EBF0528F36}" type="parTrans" cxnId="{7C65799E-BEEA-43E7-9AC9-198FA1061D09}">
      <dgm:prSet/>
      <dgm:spPr/>
    </dgm:pt>
    <dgm:pt modelId="{4154BB9E-0451-498A-8611-D4A65401B838}" type="sibTrans" cxnId="{7C65799E-BEEA-43E7-9AC9-198FA1061D09}">
      <dgm:prSet/>
      <dgm:spPr/>
    </dgm:pt>
    <dgm:pt modelId="{DED4806E-6BDC-4693-A8B3-C6CF83512FC5}" type="pres">
      <dgm:prSet presAssocID="{2D80CCD4-ACB8-4545-8681-F264B4A5AE8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76B87CB-82CB-4559-AFCF-C7413196983F}" type="pres">
      <dgm:prSet presAssocID="{6C9B48A3-EB62-4FE3-AB1E-891D0E64728D}" presName="composite" presStyleCnt="0"/>
      <dgm:spPr/>
    </dgm:pt>
    <dgm:pt modelId="{3A478ADE-E915-40B8-B442-543430593592}" type="pres">
      <dgm:prSet presAssocID="{6C9B48A3-EB62-4FE3-AB1E-891D0E64728D}" presName="parentText" presStyleLbl="align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7C36E9-57B0-4236-BD59-F2D1371B438D}" type="pres">
      <dgm:prSet presAssocID="{6C9B48A3-EB62-4FE3-AB1E-891D0E64728D}" presName="descendantText" presStyleLbl="alignAcc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3C2E28-EA74-4A85-B5FA-6098772A8AF0}" type="pres">
      <dgm:prSet presAssocID="{C1B76E3C-F402-4048-A707-1FE9F42B079A}" presName="sp" presStyleCnt="0"/>
      <dgm:spPr/>
    </dgm:pt>
    <dgm:pt modelId="{C6136C26-5CE6-485C-B0FE-2195770A4196}" type="pres">
      <dgm:prSet presAssocID="{3291F8AE-50FA-4A2C-80DE-56308013F471}" presName="composite" presStyleCnt="0"/>
      <dgm:spPr/>
    </dgm:pt>
    <dgm:pt modelId="{D2C50AAE-1285-41F7-8040-B2FA4323967B}" type="pres">
      <dgm:prSet presAssocID="{3291F8AE-50FA-4A2C-80DE-56308013F471}" presName="parentText" presStyleLbl="align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71F970-5F27-4DC9-89D2-FFC6BAB20547}" type="pres">
      <dgm:prSet presAssocID="{3291F8AE-50FA-4A2C-80DE-56308013F471}" presName="descendantText" presStyleLbl="alignAcc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4FBBC9-CA04-42CA-8C49-AAA85F3EE2A9}" type="pres">
      <dgm:prSet presAssocID="{7E20F1CD-3A5C-4CF0-80F5-0CD3048EB6FE}" presName="sp" presStyleCnt="0"/>
      <dgm:spPr/>
    </dgm:pt>
    <dgm:pt modelId="{0C743E2D-8D37-4476-8501-A202DBB7D616}" type="pres">
      <dgm:prSet presAssocID="{6405939D-1E6F-48A0-9015-8A283C7BDF11}" presName="composite" presStyleCnt="0"/>
      <dgm:spPr/>
    </dgm:pt>
    <dgm:pt modelId="{CC97ECC9-8381-4AE7-96D3-FAA7FA654455}" type="pres">
      <dgm:prSet presAssocID="{6405939D-1E6F-48A0-9015-8A283C7BDF11}" presName="parentText" presStyleLbl="align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772972-ECC1-41A5-9574-617FFEDCCA77}" type="pres">
      <dgm:prSet presAssocID="{6405939D-1E6F-48A0-9015-8A283C7BDF11}" presName="descendantText" presStyleLbl="alignAcc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46E288-1F60-41C6-9937-76FE7F3DF26D}" type="pres">
      <dgm:prSet presAssocID="{BC19A0F9-DC66-473D-BA62-D21DEBFD18FD}" presName="sp" presStyleCnt="0"/>
      <dgm:spPr/>
    </dgm:pt>
    <dgm:pt modelId="{AE7CDC9F-9510-4203-B365-1971D55A9530}" type="pres">
      <dgm:prSet presAssocID="{32242AFA-EC26-4703-BCB3-CB769702AAF5}" presName="composite" presStyleCnt="0"/>
      <dgm:spPr/>
    </dgm:pt>
    <dgm:pt modelId="{B7E75EEB-452B-41BB-9A74-8E4EE34D794D}" type="pres">
      <dgm:prSet presAssocID="{32242AFA-EC26-4703-BCB3-CB769702AAF5}" presName="parentText" presStyleLbl="align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F2CD78-6AD0-4831-9856-FF3F8F4A21F0}" type="pres">
      <dgm:prSet presAssocID="{32242AFA-EC26-4703-BCB3-CB769702AAF5}" presName="descendantText" presStyleLbl="alignAcc1" presStyleIdx="3" presStyleCnt="7" custLinFactNeighborX="185" custLinFactNeighborY="50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BD7DBB-FA23-4C97-9253-0629900FD764}" type="pres">
      <dgm:prSet presAssocID="{6C15CCE2-5C04-4384-ABD9-29CE8CAA6D40}" presName="sp" presStyleCnt="0"/>
      <dgm:spPr/>
    </dgm:pt>
    <dgm:pt modelId="{FF5B2490-EBD2-4DA9-99D9-702F66F23D96}" type="pres">
      <dgm:prSet presAssocID="{2C6E3956-C830-488F-BB0E-D5FA3D1D0DE1}" presName="composite" presStyleCnt="0"/>
      <dgm:spPr/>
    </dgm:pt>
    <dgm:pt modelId="{1EBD7FFC-FBEF-4F42-8B30-32071C036010}" type="pres">
      <dgm:prSet presAssocID="{2C6E3956-C830-488F-BB0E-D5FA3D1D0DE1}" presName="parentText" presStyleLbl="align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8553B4-BBF6-48AA-A175-6AD0ED9251DF}" type="pres">
      <dgm:prSet presAssocID="{2C6E3956-C830-488F-BB0E-D5FA3D1D0DE1}" presName="descendantText" presStyleLbl="alignAcc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D1B959-5EB6-4E99-BF23-57BEB54B1A1F}" type="pres">
      <dgm:prSet presAssocID="{5D25A5F5-EDB0-4D58-87A9-E2DF3A8E769D}" presName="sp" presStyleCnt="0"/>
      <dgm:spPr/>
    </dgm:pt>
    <dgm:pt modelId="{349EE845-0AE7-4B4C-8C1F-3DCA91BCA66F}" type="pres">
      <dgm:prSet presAssocID="{7B59079E-F451-471B-AFCD-9D4D8FD5802C}" presName="composite" presStyleCnt="0"/>
      <dgm:spPr/>
    </dgm:pt>
    <dgm:pt modelId="{AA39D792-F5AA-4DCC-B2A3-772B832F5426}" type="pres">
      <dgm:prSet presAssocID="{7B59079E-F451-471B-AFCD-9D4D8FD5802C}" presName="parentText" presStyleLbl="align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34584C-6487-44E5-B234-9050006F3C32}" type="pres">
      <dgm:prSet presAssocID="{7B59079E-F451-471B-AFCD-9D4D8FD5802C}" presName="descendantText" presStyleLbl="alignAcc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E81BB8-FB85-4B8C-B4F0-8ED26164FCC1}" type="pres">
      <dgm:prSet presAssocID="{682C0536-0EBC-4BB9-9FBC-EFA93A116EA2}" presName="sp" presStyleCnt="0"/>
      <dgm:spPr/>
    </dgm:pt>
    <dgm:pt modelId="{A295C450-4667-4227-940D-6CB7A3D6F0E5}" type="pres">
      <dgm:prSet presAssocID="{55A41D3A-1AC8-4431-AA3A-DAF28DD094BF}" presName="composite" presStyleCnt="0"/>
      <dgm:spPr/>
    </dgm:pt>
    <dgm:pt modelId="{411A32CC-65C8-47D3-92F3-599EDF8400E7}" type="pres">
      <dgm:prSet presAssocID="{55A41D3A-1AC8-4431-AA3A-DAF28DD094BF}" presName="parentText" presStyleLbl="align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F11438-1E5B-4ED7-8FEC-D365235EA720}" type="pres">
      <dgm:prSet presAssocID="{55A41D3A-1AC8-4431-AA3A-DAF28DD094BF}" presName="descendantText" presStyleLbl="alignAcc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C65799E-BEEA-43E7-9AC9-198FA1061D09}" srcId="{2D80CCD4-ACB8-4545-8681-F264B4A5AE87}" destId="{55A41D3A-1AC8-4431-AA3A-DAF28DD094BF}" srcOrd="6" destOrd="0" parTransId="{9E8A160E-86FF-4DB0-B81F-80EBF0528F36}" sibTransId="{4154BB9E-0451-498A-8611-D4A65401B838}"/>
    <dgm:cxn modelId="{B45EAC9C-5BFC-4A08-820A-266D2967965D}" srcId="{55A41D3A-1AC8-4431-AA3A-DAF28DD094BF}" destId="{CEC62565-AD2F-446A-A1CC-F8324C899FF8}" srcOrd="0" destOrd="0" parTransId="{71ED4E73-FD30-43E6-A9FB-DF325A39C6A0}" sibTransId="{D73429BE-B407-4A3E-84B0-CD58DE2FB79D}"/>
    <dgm:cxn modelId="{992D836A-D45A-4D37-AFE6-E8F8F50FBBF0}" srcId="{2D80CCD4-ACB8-4545-8681-F264B4A5AE87}" destId="{2C6E3956-C830-488F-BB0E-D5FA3D1D0DE1}" srcOrd="4" destOrd="0" parTransId="{7EBCE89D-B2C0-4211-AE9F-6A6448777916}" sibTransId="{5D25A5F5-EDB0-4D58-87A9-E2DF3A8E769D}"/>
    <dgm:cxn modelId="{DD152803-1321-4F08-94BB-989026878F01}" type="presOf" srcId="{55A41D3A-1AC8-4431-AA3A-DAF28DD094BF}" destId="{411A32CC-65C8-47D3-92F3-599EDF8400E7}" srcOrd="0" destOrd="0" presId="urn:microsoft.com/office/officeart/2005/8/layout/chevron2"/>
    <dgm:cxn modelId="{6C6BD21B-81B5-40F9-BC6E-650FE8513CDB}" type="presOf" srcId="{7B59079E-F451-471B-AFCD-9D4D8FD5802C}" destId="{AA39D792-F5AA-4DCC-B2A3-772B832F5426}" srcOrd="0" destOrd="0" presId="urn:microsoft.com/office/officeart/2005/8/layout/chevron2"/>
    <dgm:cxn modelId="{FDE92836-40F9-4CB5-9ED6-B47356E93C53}" type="presOf" srcId="{CB3CF741-3DDF-49D5-9E60-C18C1376CE5A}" destId="{CC7C36E9-57B0-4236-BD59-F2D1371B438D}" srcOrd="0" destOrd="0" presId="urn:microsoft.com/office/officeart/2005/8/layout/chevron2"/>
    <dgm:cxn modelId="{7AB64011-7798-43E2-811B-8D791BCE68E5}" srcId="{2D80CCD4-ACB8-4545-8681-F264B4A5AE87}" destId="{7B59079E-F451-471B-AFCD-9D4D8FD5802C}" srcOrd="5" destOrd="0" parTransId="{606F7E2D-8B6A-4608-AE9B-F68F4B3B41CD}" sibTransId="{682C0536-0EBC-4BB9-9FBC-EFA93A116EA2}"/>
    <dgm:cxn modelId="{68A7F3B1-D7B0-4063-8BFF-416C198AF7CB}" srcId="{2D80CCD4-ACB8-4545-8681-F264B4A5AE87}" destId="{3291F8AE-50FA-4A2C-80DE-56308013F471}" srcOrd="1" destOrd="0" parTransId="{38F64A6C-B065-4CA4-A2BF-E7AA039A7412}" sibTransId="{7E20F1CD-3A5C-4CF0-80F5-0CD3048EB6FE}"/>
    <dgm:cxn modelId="{3509C929-B345-4EA5-A89B-7CF17F5B744F}" srcId="{2D80CCD4-ACB8-4545-8681-F264B4A5AE87}" destId="{32242AFA-EC26-4703-BCB3-CB769702AAF5}" srcOrd="3" destOrd="0" parTransId="{1CB5F877-0182-4672-B607-2813B00276A2}" sibTransId="{6C15CCE2-5C04-4384-ABD9-29CE8CAA6D40}"/>
    <dgm:cxn modelId="{8A58B51C-0D6F-426F-8F6A-413A849CBCF4}" type="presOf" srcId="{34CEFF4B-918E-49AF-AA26-1FFE7C7DF713}" destId="{3571F970-5F27-4DC9-89D2-FFC6BAB20547}" srcOrd="0" destOrd="0" presId="urn:microsoft.com/office/officeart/2005/8/layout/chevron2"/>
    <dgm:cxn modelId="{11A736DC-0296-47F3-9CF9-CA2F07AC4A55}" type="presOf" srcId="{CEC62565-AD2F-446A-A1CC-F8324C899FF8}" destId="{CFF11438-1E5B-4ED7-8FEC-D365235EA720}" srcOrd="0" destOrd="0" presId="urn:microsoft.com/office/officeart/2005/8/layout/chevron2"/>
    <dgm:cxn modelId="{1A949627-36FB-4201-AB42-F8F2B38973EB}" type="presOf" srcId="{6C9B48A3-EB62-4FE3-AB1E-891D0E64728D}" destId="{3A478ADE-E915-40B8-B442-543430593592}" srcOrd="0" destOrd="0" presId="urn:microsoft.com/office/officeart/2005/8/layout/chevron2"/>
    <dgm:cxn modelId="{954737EF-77EE-401D-93A1-AB1AE7647616}" type="presOf" srcId="{3291F8AE-50FA-4A2C-80DE-56308013F471}" destId="{D2C50AAE-1285-41F7-8040-B2FA4323967B}" srcOrd="0" destOrd="0" presId="urn:microsoft.com/office/officeart/2005/8/layout/chevron2"/>
    <dgm:cxn modelId="{D554160A-6D64-48D0-93D0-2F1298EAF5B2}" type="presOf" srcId="{6405939D-1E6F-48A0-9015-8A283C7BDF11}" destId="{CC97ECC9-8381-4AE7-96D3-FAA7FA654455}" srcOrd="0" destOrd="0" presId="urn:microsoft.com/office/officeart/2005/8/layout/chevron2"/>
    <dgm:cxn modelId="{2C43C12A-2508-43C1-91F4-68CB9E4C4EEF}" type="presOf" srcId="{475FF3A4-845F-47DA-849A-4C62D7986DDB}" destId="{F8F2CD78-6AD0-4831-9856-FF3F8F4A21F0}" srcOrd="0" destOrd="0" presId="urn:microsoft.com/office/officeart/2005/8/layout/chevron2"/>
    <dgm:cxn modelId="{8C4FD94C-1D6A-4E48-94E6-378D4549A2A1}" srcId="{32242AFA-EC26-4703-BCB3-CB769702AAF5}" destId="{475FF3A4-845F-47DA-849A-4C62D7986DDB}" srcOrd="0" destOrd="0" parTransId="{9F445A82-08CF-44B8-93BC-517927F9EDD0}" sibTransId="{C94910B3-8394-4252-94F3-7534478A104E}"/>
    <dgm:cxn modelId="{058553DA-1F9E-4405-9EEB-5BAE8ED31B1E}" type="presOf" srcId="{F77F39AF-6F1D-4BC3-96EE-CFD97D204F62}" destId="{5B34584C-6487-44E5-B234-9050006F3C32}" srcOrd="0" destOrd="0" presId="urn:microsoft.com/office/officeart/2005/8/layout/chevron2"/>
    <dgm:cxn modelId="{163B95AE-C05A-4C1F-AF26-B5E3C03DFCA9}" type="presOf" srcId="{2C6E3956-C830-488F-BB0E-D5FA3D1D0DE1}" destId="{1EBD7FFC-FBEF-4F42-8B30-32071C036010}" srcOrd="0" destOrd="0" presId="urn:microsoft.com/office/officeart/2005/8/layout/chevron2"/>
    <dgm:cxn modelId="{943E21FC-7965-4323-94AE-3F67335F939D}" srcId="{7B59079E-F451-471B-AFCD-9D4D8FD5802C}" destId="{F77F39AF-6F1D-4BC3-96EE-CFD97D204F62}" srcOrd="0" destOrd="0" parTransId="{1AF86B0F-A21D-406B-BBB2-C24AEE0798C9}" sibTransId="{D1A73B49-DA45-4A7F-AF63-17ABF3B0D678}"/>
    <dgm:cxn modelId="{BE61CF7D-B4BC-45DC-9BDD-B9C8EF74F0A1}" type="presOf" srcId="{C88AAAE1-B448-4E4E-B1C2-B87D5FF900C0}" destId="{538553B4-BBF6-48AA-A175-6AD0ED9251DF}" srcOrd="0" destOrd="0" presId="urn:microsoft.com/office/officeart/2005/8/layout/chevron2"/>
    <dgm:cxn modelId="{D2D1213A-5389-4F1F-82B0-0DC22757CF06}" srcId="{3291F8AE-50FA-4A2C-80DE-56308013F471}" destId="{34CEFF4B-918E-49AF-AA26-1FFE7C7DF713}" srcOrd="0" destOrd="0" parTransId="{CF51A6F4-BEB2-4B32-90E5-8972C5D07484}" sibTransId="{0DC0F77D-60BD-4099-9CF4-12A674434A2C}"/>
    <dgm:cxn modelId="{58A00156-8F37-4757-BB40-189541FE6C00}" type="presOf" srcId="{EC496AFD-0543-41C7-B00A-9763BF12613E}" destId="{02772972-ECC1-41A5-9574-617FFEDCCA77}" srcOrd="0" destOrd="0" presId="urn:microsoft.com/office/officeart/2005/8/layout/chevron2"/>
    <dgm:cxn modelId="{82333BE5-26C3-40B3-BD6D-AEF547A56DAB}" srcId="{6405939D-1E6F-48A0-9015-8A283C7BDF11}" destId="{EC496AFD-0543-41C7-B00A-9763BF12613E}" srcOrd="0" destOrd="0" parTransId="{30C85DD6-D5CF-49DE-91A7-F33FEC6EFDD3}" sibTransId="{B3638066-5DFA-4F7F-BE7F-E4A8921E7485}"/>
    <dgm:cxn modelId="{FAB83540-3BC6-415D-BB88-3A2F300C8AEB}" type="presOf" srcId="{2D80CCD4-ACB8-4545-8681-F264B4A5AE87}" destId="{DED4806E-6BDC-4693-A8B3-C6CF83512FC5}" srcOrd="0" destOrd="0" presId="urn:microsoft.com/office/officeart/2005/8/layout/chevron2"/>
    <dgm:cxn modelId="{022F9B91-A196-43DF-8D95-1AC7785D1A3B}" srcId="{6C9B48A3-EB62-4FE3-AB1E-891D0E64728D}" destId="{CB3CF741-3DDF-49D5-9E60-C18C1376CE5A}" srcOrd="0" destOrd="0" parTransId="{870DA8CA-5C2F-4C96-AAF8-3EC3B54F14CC}" sibTransId="{5506F03C-5B6A-4EA6-8919-825E389F0B29}"/>
    <dgm:cxn modelId="{5D27B274-57F5-4699-8341-39846EBA513E}" srcId="{2C6E3956-C830-488F-BB0E-D5FA3D1D0DE1}" destId="{C88AAAE1-B448-4E4E-B1C2-B87D5FF900C0}" srcOrd="0" destOrd="0" parTransId="{BF10DB95-0425-49E1-934E-8DC17206E97A}" sibTransId="{D894EC7F-2836-452D-BEE6-00093BDF904E}"/>
    <dgm:cxn modelId="{1072DA9F-2984-472F-97B1-ABC863D92FDC}" srcId="{2D80CCD4-ACB8-4545-8681-F264B4A5AE87}" destId="{6405939D-1E6F-48A0-9015-8A283C7BDF11}" srcOrd="2" destOrd="0" parTransId="{A92F1702-AF6A-4B9E-AA83-6158152ABAF9}" sibTransId="{BC19A0F9-DC66-473D-BA62-D21DEBFD18FD}"/>
    <dgm:cxn modelId="{672E6B67-AAE1-4F36-8356-722758620D33}" srcId="{2D80CCD4-ACB8-4545-8681-F264B4A5AE87}" destId="{6C9B48A3-EB62-4FE3-AB1E-891D0E64728D}" srcOrd="0" destOrd="0" parTransId="{B1517223-EE68-42F1-B708-5F1A678EE21E}" sibTransId="{C1B76E3C-F402-4048-A707-1FE9F42B079A}"/>
    <dgm:cxn modelId="{ECF1584A-EF4D-479C-BFD8-16F7EF3520FA}" type="presOf" srcId="{32242AFA-EC26-4703-BCB3-CB769702AAF5}" destId="{B7E75EEB-452B-41BB-9A74-8E4EE34D794D}" srcOrd="0" destOrd="0" presId="urn:microsoft.com/office/officeart/2005/8/layout/chevron2"/>
    <dgm:cxn modelId="{4CC093BB-1E3F-42C3-94AA-C4F6A37885A2}" type="presParOf" srcId="{DED4806E-6BDC-4693-A8B3-C6CF83512FC5}" destId="{D76B87CB-82CB-4559-AFCF-C7413196983F}" srcOrd="0" destOrd="0" presId="urn:microsoft.com/office/officeart/2005/8/layout/chevron2"/>
    <dgm:cxn modelId="{1F909816-CFB7-4084-B846-B76ABEA5F36B}" type="presParOf" srcId="{D76B87CB-82CB-4559-AFCF-C7413196983F}" destId="{3A478ADE-E915-40B8-B442-543430593592}" srcOrd="0" destOrd="0" presId="urn:microsoft.com/office/officeart/2005/8/layout/chevron2"/>
    <dgm:cxn modelId="{466FD898-1993-4C06-AD28-2821B352E98A}" type="presParOf" srcId="{D76B87CB-82CB-4559-AFCF-C7413196983F}" destId="{CC7C36E9-57B0-4236-BD59-F2D1371B438D}" srcOrd="1" destOrd="0" presId="urn:microsoft.com/office/officeart/2005/8/layout/chevron2"/>
    <dgm:cxn modelId="{36E387FD-87B0-4B9C-89F1-D9D672453F56}" type="presParOf" srcId="{DED4806E-6BDC-4693-A8B3-C6CF83512FC5}" destId="{F03C2E28-EA74-4A85-B5FA-6098772A8AF0}" srcOrd="1" destOrd="0" presId="urn:microsoft.com/office/officeart/2005/8/layout/chevron2"/>
    <dgm:cxn modelId="{F40E1012-42DB-4F97-B91C-806D02688C0A}" type="presParOf" srcId="{DED4806E-6BDC-4693-A8B3-C6CF83512FC5}" destId="{C6136C26-5CE6-485C-B0FE-2195770A4196}" srcOrd="2" destOrd="0" presId="urn:microsoft.com/office/officeart/2005/8/layout/chevron2"/>
    <dgm:cxn modelId="{5870BFA2-D145-47A6-B2ED-4A9A6D6A9F05}" type="presParOf" srcId="{C6136C26-5CE6-485C-B0FE-2195770A4196}" destId="{D2C50AAE-1285-41F7-8040-B2FA4323967B}" srcOrd="0" destOrd="0" presId="urn:microsoft.com/office/officeart/2005/8/layout/chevron2"/>
    <dgm:cxn modelId="{B8AAFC22-95C7-462E-897C-52BD1373AF29}" type="presParOf" srcId="{C6136C26-5CE6-485C-B0FE-2195770A4196}" destId="{3571F970-5F27-4DC9-89D2-FFC6BAB20547}" srcOrd="1" destOrd="0" presId="urn:microsoft.com/office/officeart/2005/8/layout/chevron2"/>
    <dgm:cxn modelId="{8A03891B-3057-4989-BDB4-949C79457579}" type="presParOf" srcId="{DED4806E-6BDC-4693-A8B3-C6CF83512FC5}" destId="{494FBBC9-CA04-42CA-8C49-AAA85F3EE2A9}" srcOrd="3" destOrd="0" presId="urn:microsoft.com/office/officeart/2005/8/layout/chevron2"/>
    <dgm:cxn modelId="{C60EB017-C287-4B2C-8BC7-637622EBEACE}" type="presParOf" srcId="{DED4806E-6BDC-4693-A8B3-C6CF83512FC5}" destId="{0C743E2D-8D37-4476-8501-A202DBB7D616}" srcOrd="4" destOrd="0" presId="urn:microsoft.com/office/officeart/2005/8/layout/chevron2"/>
    <dgm:cxn modelId="{E3ED99F7-CE54-41DC-89AE-5733E806E481}" type="presParOf" srcId="{0C743E2D-8D37-4476-8501-A202DBB7D616}" destId="{CC97ECC9-8381-4AE7-96D3-FAA7FA654455}" srcOrd="0" destOrd="0" presId="urn:microsoft.com/office/officeart/2005/8/layout/chevron2"/>
    <dgm:cxn modelId="{F7756EF1-56C9-47AE-B177-2D20BB0A118C}" type="presParOf" srcId="{0C743E2D-8D37-4476-8501-A202DBB7D616}" destId="{02772972-ECC1-41A5-9574-617FFEDCCA77}" srcOrd="1" destOrd="0" presId="urn:microsoft.com/office/officeart/2005/8/layout/chevron2"/>
    <dgm:cxn modelId="{240BE1E9-84A5-4B49-873A-31178D37FD1B}" type="presParOf" srcId="{DED4806E-6BDC-4693-A8B3-C6CF83512FC5}" destId="{FD46E288-1F60-41C6-9937-76FE7F3DF26D}" srcOrd="5" destOrd="0" presId="urn:microsoft.com/office/officeart/2005/8/layout/chevron2"/>
    <dgm:cxn modelId="{D5D320F7-4478-46AA-846B-B54E4CFD2624}" type="presParOf" srcId="{DED4806E-6BDC-4693-A8B3-C6CF83512FC5}" destId="{AE7CDC9F-9510-4203-B365-1971D55A9530}" srcOrd="6" destOrd="0" presId="urn:microsoft.com/office/officeart/2005/8/layout/chevron2"/>
    <dgm:cxn modelId="{3D973D68-6D87-4FAE-BD1F-78D8244E7C69}" type="presParOf" srcId="{AE7CDC9F-9510-4203-B365-1971D55A9530}" destId="{B7E75EEB-452B-41BB-9A74-8E4EE34D794D}" srcOrd="0" destOrd="0" presId="urn:microsoft.com/office/officeart/2005/8/layout/chevron2"/>
    <dgm:cxn modelId="{220D4AF1-D7DC-4A33-948E-B7357EBEDC68}" type="presParOf" srcId="{AE7CDC9F-9510-4203-B365-1971D55A9530}" destId="{F8F2CD78-6AD0-4831-9856-FF3F8F4A21F0}" srcOrd="1" destOrd="0" presId="urn:microsoft.com/office/officeart/2005/8/layout/chevron2"/>
    <dgm:cxn modelId="{8AE6ED98-BAB9-4A2E-8169-BCD094D80238}" type="presParOf" srcId="{DED4806E-6BDC-4693-A8B3-C6CF83512FC5}" destId="{7CBD7DBB-FA23-4C97-9253-0629900FD764}" srcOrd="7" destOrd="0" presId="urn:microsoft.com/office/officeart/2005/8/layout/chevron2"/>
    <dgm:cxn modelId="{F1257DBA-238F-474B-B3AD-35AADC4846D8}" type="presParOf" srcId="{DED4806E-6BDC-4693-A8B3-C6CF83512FC5}" destId="{FF5B2490-EBD2-4DA9-99D9-702F66F23D96}" srcOrd="8" destOrd="0" presId="urn:microsoft.com/office/officeart/2005/8/layout/chevron2"/>
    <dgm:cxn modelId="{32746491-AA0D-4493-ABF4-608246FF7BD3}" type="presParOf" srcId="{FF5B2490-EBD2-4DA9-99D9-702F66F23D96}" destId="{1EBD7FFC-FBEF-4F42-8B30-32071C036010}" srcOrd="0" destOrd="0" presId="urn:microsoft.com/office/officeart/2005/8/layout/chevron2"/>
    <dgm:cxn modelId="{430EA997-09B0-4376-8249-85B412F50E86}" type="presParOf" srcId="{FF5B2490-EBD2-4DA9-99D9-702F66F23D96}" destId="{538553B4-BBF6-48AA-A175-6AD0ED9251DF}" srcOrd="1" destOrd="0" presId="urn:microsoft.com/office/officeart/2005/8/layout/chevron2"/>
    <dgm:cxn modelId="{DE773C87-F032-4756-85BF-59989018CCDE}" type="presParOf" srcId="{DED4806E-6BDC-4693-A8B3-C6CF83512FC5}" destId="{C1D1B959-5EB6-4E99-BF23-57BEB54B1A1F}" srcOrd="9" destOrd="0" presId="urn:microsoft.com/office/officeart/2005/8/layout/chevron2"/>
    <dgm:cxn modelId="{9045F111-9B55-497A-A9E4-56CCA2D0728A}" type="presParOf" srcId="{DED4806E-6BDC-4693-A8B3-C6CF83512FC5}" destId="{349EE845-0AE7-4B4C-8C1F-3DCA91BCA66F}" srcOrd="10" destOrd="0" presId="urn:microsoft.com/office/officeart/2005/8/layout/chevron2"/>
    <dgm:cxn modelId="{68D7BB01-FE60-4F8A-86A2-2664C75403FA}" type="presParOf" srcId="{349EE845-0AE7-4B4C-8C1F-3DCA91BCA66F}" destId="{AA39D792-F5AA-4DCC-B2A3-772B832F5426}" srcOrd="0" destOrd="0" presId="urn:microsoft.com/office/officeart/2005/8/layout/chevron2"/>
    <dgm:cxn modelId="{EA03F35A-48BA-4BAB-BA2F-EEFCFCF7C3F8}" type="presParOf" srcId="{349EE845-0AE7-4B4C-8C1F-3DCA91BCA66F}" destId="{5B34584C-6487-44E5-B234-9050006F3C32}" srcOrd="1" destOrd="0" presId="urn:microsoft.com/office/officeart/2005/8/layout/chevron2"/>
    <dgm:cxn modelId="{CBF93CA9-B830-4A33-8729-B8A4E01BAA89}" type="presParOf" srcId="{DED4806E-6BDC-4693-A8B3-C6CF83512FC5}" destId="{F0E81BB8-FB85-4B8C-B4F0-8ED26164FCC1}" srcOrd="11" destOrd="0" presId="urn:microsoft.com/office/officeart/2005/8/layout/chevron2"/>
    <dgm:cxn modelId="{031C0F37-72CF-46FF-9AA1-DD39A9BA73E5}" type="presParOf" srcId="{DED4806E-6BDC-4693-A8B3-C6CF83512FC5}" destId="{A295C450-4667-4227-940D-6CB7A3D6F0E5}" srcOrd="12" destOrd="0" presId="urn:microsoft.com/office/officeart/2005/8/layout/chevron2"/>
    <dgm:cxn modelId="{8A569560-59A6-403C-9009-46D5A7867DB1}" type="presParOf" srcId="{A295C450-4667-4227-940D-6CB7A3D6F0E5}" destId="{411A32CC-65C8-47D3-92F3-599EDF8400E7}" srcOrd="0" destOrd="0" presId="urn:microsoft.com/office/officeart/2005/8/layout/chevron2"/>
    <dgm:cxn modelId="{0ACDF00B-369B-4828-965D-B7B7E39E3899}" type="presParOf" srcId="{A295C450-4667-4227-940D-6CB7A3D6F0E5}" destId="{CFF11438-1E5B-4ED7-8FEC-D365235EA72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A478ADE-E915-40B8-B442-543430593592}">
      <dsp:nvSpPr>
        <dsp:cNvPr id="0" name=""/>
        <dsp:cNvSpPr/>
      </dsp:nvSpPr>
      <dsp:spPr>
        <a:xfrm rot="5400000">
          <a:off x="-98077" y="100151"/>
          <a:ext cx="653851" cy="457696"/>
        </a:xfrm>
        <a:prstGeom prst="chevron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1</a:t>
          </a:r>
          <a:endParaRPr lang="ru-RU" sz="1200" kern="1200" dirty="0"/>
        </a:p>
      </dsp:txBody>
      <dsp:txXfrm rot="5400000">
        <a:off x="-98077" y="100151"/>
        <a:ext cx="653851" cy="457696"/>
      </dsp:txXfrm>
    </dsp:sp>
    <dsp:sp modelId="{CC7C36E9-57B0-4236-BD59-F2D1371B438D}">
      <dsp:nvSpPr>
        <dsp:cNvPr id="0" name=""/>
        <dsp:cNvSpPr/>
      </dsp:nvSpPr>
      <dsp:spPr>
        <a:xfrm rot="5400000">
          <a:off x="3796766" y="-3336996"/>
          <a:ext cx="425003" cy="710314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smtClean="0"/>
            <a:t>Играющие делятся на две команды</a:t>
          </a:r>
          <a:endParaRPr lang="ru-RU" sz="1300" kern="1200" dirty="0"/>
        </a:p>
      </dsp:txBody>
      <dsp:txXfrm rot="5400000">
        <a:off x="3796766" y="-3336996"/>
        <a:ext cx="425003" cy="7103143"/>
      </dsp:txXfrm>
    </dsp:sp>
    <dsp:sp modelId="{D2C50AAE-1285-41F7-8040-B2FA4323967B}">
      <dsp:nvSpPr>
        <dsp:cNvPr id="0" name=""/>
        <dsp:cNvSpPr/>
      </dsp:nvSpPr>
      <dsp:spPr>
        <a:xfrm rot="5400000">
          <a:off x="-98077" y="667818"/>
          <a:ext cx="653851" cy="457696"/>
        </a:xfrm>
        <a:prstGeom prst="chevron">
          <a:avLst/>
        </a:prstGeom>
        <a:solidFill>
          <a:schemeClr val="accent2">
            <a:shade val="80000"/>
            <a:hueOff val="0"/>
            <a:satOff val="-4670"/>
            <a:lumOff val="5292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-4670"/>
              <a:lumOff val="529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2</a:t>
          </a:r>
          <a:endParaRPr lang="ru-RU" sz="1200" kern="1200" dirty="0"/>
        </a:p>
      </dsp:txBody>
      <dsp:txXfrm rot="5400000">
        <a:off x="-98077" y="667818"/>
        <a:ext cx="653851" cy="457696"/>
      </dsp:txXfrm>
    </dsp:sp>
    <dsp:sp modelId="{3571F970-5F27-4DC9-89D2-FFC6BAB20547}">
      <dsp:nvSpPr>
        <dsp:cNvPr id="0" name=""/>
        <dsp:cNvSpPr/>
      </dsp:nvSpPr>
      <dsp:spPr>
        <a:xfrm rot="5400000">
          <a:off x="3796766" y="-2769329"/>
          <a:ext cx="425003" cy="710314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-4670"/>
              <a:lumOff val="529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По  жребию, команда, начинающая первой,  выбирает мяч, нажав на него</a:t>
          </a:r>
          <a:endParaRPr lang="ru-RU" sz="1300" kern="1200" dirty="0"/>
        </a:p>
      </dsp:txBody>
      <dsp:txXfrm rot="5400000">
        <a:off x="3796766" y="-2769329"/>
        <a:ext cx="425003" cy="7103143"/>
      </dsp:txXfrm>
    </dsp:sp>
    <dsp:sp modelId="{CC97ECC9-8381-4AE7-96D3-FAA7FA654455}">
      <dsp:nvSpPr>
        <dsp:cNvPr id="0" name=""/>
        <dsp:cNvSpPr/>
      </dsp:nvSpPr>
      <dsp:spPr>
        <a:xfrm rot="5400000">
          <a:off x="-98077" y="1235485"/>
          <a:ext cx="653851" cy="457696"/>
        </a:xfrm>
        <a:prstGeom prst="chevron">
          <a:avLst/>
        </a:prstGeom>
        <a:solidFill>
          <a:schemeClr val="accent2">
            <a:shade val="80000"/>
            <a:hueOff val="0"/>
            <a:satOff val="-9340"/>
            <a:lumOff val="10584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-9340"/>
              <a:lumOff val="1058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3</a:t>
          </a:r>
          <a:endParaRPr lang="ru-RU" sz="1200" kern="1200" dirty="0"/>
        </a:p>
      </dsp:txBody>
      <dsp:txXfrm rot="5400000">
        <a:off x="-98077" y="1235485"/>
        <a:ext cx="653851" cy="457696"/>
      </dsp:txXfrm>
    </dsp:sp>
    <dsp:sp modelId="{02772972-ECC1-41A5-9574-617FFEDCCA77}">
      <dsp:nvSpPr>
        <dsp:cNvPr id="0" name=""/>
        <dsp:cNvSpPr/>
      </dsp:nvSpPr>
      <dsp:spPr>
        <a:xfrm rot="5400000">
          <a:off x="3796766" y="-2201662"/>
          <a:ext cx="425003" cy="710314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-9340"/>
              <a:lumOff val="1058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Открывается вопрос, на который надо дать ответ</a:t>
          </a:r>
          <a:endParaRPr lang="ru-RU" sz="1300" kern="1200" dirty="0"/>
        </a:p>
      </dsp:txBody>
      <dsp:txXfrm rot="5400000">
        <a:off x="3796766" y="-2201662"/>
        <a:ext cx="425003" cy="7103143"/>
      </dsp:txXfrm>
    </dsp:sp>
    <dsp:sp modelId="{B7E75EEB-452B-41BB-9A74-8E4EE34D794D}">
      <dsp:nvSpPr>
        <dsp:cNvPr id="0" name=""/>
        <dsp:cNvSpPr/>
      </dsp:nvSpPr>
      <dsp:spPr>
        <a:xfrm rot="5400000">
          <a:off x="-98077" y="1803151"/>
          <a:ext cx="653851" cy="457696"/>
        </a:xfrm>
        <a:prstGeom prst="chevron">
          <a:avLst/>
        </a:prstGeom>
        <a:solidFill>
          <a:schemeClr val="accent2">
            <a:shade val="80000"/>
            <a:hueOff val="0"/>
            <a:satOff val="-14010"/>
            <a:lumOff val="15876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-14010"/>
              <a:lumOff val="1587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4</a:t>
          </a:r>
          <a:endParaRPr lang="ru-RU" sz="1200" kern="1200" dirty="0"/>
        </a:p>
      </dsp:txBody>
      <dsp:txXfrm rot="5400000">
        <a:off x="-98077" y="1803151"/>
        <a:ext cx="653851" cy="457696"/>
      </dsp:txXfrm>
    </dsp:sp>
    <dsp:sp modelId="{F8F2CD78-6AD0-4831-9856-FF3F8F4A21F0}">
      <dsp:nvSpPr>
        <dsp:cNvPr id="0" name=""/>
        <dsp:cNvSpPr/>
      </dsp:nvSpPr>
      <dsp:spPr>
        <a:xfrm rot="5400000">
          <a:off x="3796766" y="-1612618"/>
          <a:ext cx="425003" cy="710314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-14010"/>
              <a:lumOff val="1587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Если ответ верный, то мяч попадает в кольцо и команда зарабатывает одно очко, а игроки переходят к следующему вопросу по кнопке «Далее» </a:t>
          </a:r>
          <a:endParaRPr lang="ru-RU" sz="1300" kern="1200" dirty="0"/>
        </a:p>
      </dsp:txBody>
      <dsp:txXfrm rot="5400000">
        <a:off x="3796766" y="-1612618"/>
        <a:ext cx="425003" cy="7103143"/>
      </dsp:txXfrm>
    </dsp:sp>
    <dsp:sp modelId="{1EBD7FFC-FBEF-4F42-8B30-32071C036010}">
      <dsp:nvSpPr>
        <dsp:cNvPr id="0" name=""/>
        <dsp:cNvSpPr/>
      </dsp:nvSpPr>
      <dsp:spPr>
        <a:xfrm rot="5400000">
          <a:off x="-98077" y="2370818"/>
          <a:ext cx="653851" cy="457696"/>
        </a:xfrm>
        <a:prstGeom prst="chevron">
          <a:avLst/>
        </a:prstGeom>
        <a:solidFill>
          <a:schemeClr val="accent2">
            <a:shade val="80000"/>
            <a:hueOff val="0"/>
            <a:satOff val="-18679"/>
            <a:lumOff val="21168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-18679"/>
              <a:lumOff val="2116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5</a:t>
          </a:r>
          <a:endParaRPr lang="ru-RU" sz="1200" kern="1200" dirty="0"/>
        </a:p>
      </dsp:txBody>
      <dsp:txXfrm rot="5400000">
        <a:off x="-98077" y="2370818"/>
        <a:ext cx="653851" cy="457696"/>
      </dsp:txXfrm>
    </dsp:sp>
    <dsp:sp modelId="{538553B4-BBF6-48AA-A175-6AD0ED9251DF}">
      <dsp:nvSpPr>
        <dsp:cNvPr id="0" name=""/>
        <dsp:cNvSpPr/>
      </dsp:nvSpPr>
      <dsp:spPr>
        <a:xfrm rot="5400000">
          <a:off x="3796766" y="-1066329"/>
          <a:ext cx="425003" cy="710314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-18679"/>
              <a:lumOff val="2116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Если  ответ неверный, то вопрос адресуется команде-сопернице </a:t>
          </a:r>
          <a:endParaRPr lang="ru-RU" sz="1300" kern="1200" dirty="0"/>
        </a:p>
      </dsp:txBody>
      <dsp:txXfrm rot="5400000">
        <a:off x="3796766" y="-1066329"/>
        <a:ext cx="425003" cy="7103143"/>
      </dsp:txXfrm>
    </dsp:sp>
    <dsp:sp modelId="{AA39D792-F5AA-4DCC-B2A3-772B832F5426}">
      <dsp:nvSpPr>
        <dsp:cNvPr id="0" name=""/>
        <dsp:cNvSpPr/>
      </dsp:nvSpPr>
      <dsp:spPr>
        <a:xfrm rot="5400000">
          <a:off x="-98077" y="2938485"/>
          <a:ext cx="653851" cy="457696"/>
        </a:xfrm>
        <a:prstGeom prst="chevron">
          <a:avLst/>
        </a:prstGeom>
        <a:solidFill>
          <a:schemeClr val="accent2">
            <a:shade val="80000"/>
            <a:hueOff val="0"/>
            <a:satOff val="-23349"/>
            <a:lumOff val="2646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-23349"/>
              <a:lumOff val="2646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6</a:t>
          </a:r>
          <a:endParaRPr lang="ru-RU" sz="1200" kern="1200" dirty="0"/>
        </a:p>
      </dsp:txBody>
      <dsp:txXfrm rot="5400000">
        <a:off x="-98077" y="2938485"/>
        <a:ext cx="653851" cy="457696"/>
      </dsp:txXfrm>
    </dsp:sp>
    <dsp:sp modelId="{5B34584C-6487-44E5-B234-9050006F3C32}">
      <dsp:nvSpPr>
        <dsp:cNvPr id="0" name=""/>
        <dsp:cNvSpPr/>
      </dsp:nvSpPr>
      <dsp:spPr>
        <a:xfrm rot="5400000">
          <a:off x="3796766" y="-498662"/>
          <a:ext cx="425003" cy="710314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-23349"/>
              <a:lumOff val="2646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Для подведения итогов после ответа на все вопросы с третьего слайда уходим, нажав на кнопку «Конец игры»</a:t>
          </a:r>
          <a:endParaRPr lang="ru-RU" sz="1300" kern="1200" dirty="0"/>
        </a:p>
      </dsp:txBody>
      <dsp:txXfrm rot="5400000">
        <a:off x="3796766" y="-498662"/>
        <a:ext cx="425003" cy="7103143"/>
      </dsp:txXfrm>
    </dsp:sp>
    <dsp:sp modelId="{411A32CC-65C8-47D3-92F3-599EDF8400E7}">
      <dsp:nvSpPr>
        <dsp:cNvPr id="0" name=""/>
        <dsp:cNvSpPr/>
      </dsp:nvSpPr>
      <dsp:spPr>
        <a:xfrm rot="5400000">
          <a:off x="-98077" y="3506152"/>
          <a:ext cx="653851" cy="457696"/>
        </a:xfrm>
        <a:prstGeom prst="chevron">
          <a:avLst/>
        </a:prstGeom>
        <a:solidFill>
          <a:schemeClr val="accent2">
            <a:shade val="80000"/>
            <a:hueOff val="0"/>
            <a:satOff val="-28019"/>
            <a:lumOff val="31752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-28019"/>
              <a:lumOff val="3175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7</a:t>
          </a:r>
          <a:endParaRPr lang="ru-RU" sz="1200" kern="1200" dirty="0"/>
        </a:p>
      </dsp:txBody>
      <dsp:txXfrm rot="5400000">
        <a:off x="-98077" y="3506152"/>
        <a:ext cx="653851" cy="457696"/>
      </dsp:txXfrm>
    </dsp:sp>
    <dsp:sp modelId="{CFF11438-1E5B-4ED7-8FEC-D365235EA720}">
      <dsp:nvSpPr>
        <dsp:cNvPr id="0" name=""/>
        <dsp:cNvSpPr/>
      </dsp:nvSpPr>
      <dsp:spPr>
        <a:xfrm rot="5400000">
          <a:off x="3796766" y="69004"/>
          <a:ext cx="425003" cy="710314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-28019"/>
              <a:lumOff val="3175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Очки подсчитывает учитель или команды ведут подсчёт очков самостоятельно, </a:t>
          </a:r>
          <a:r>
            <a:rPr lang="ru-RU" sz="1300" kern="1200" smtClean="0"/>
            <a:t>выбрав ответственного судью</a:t>
          </a:r>
          <a:endParaRPr lang="ru-RU" sz="1300" kern="1200" dirty="0"/>
        </a:p>
      </dsp:txBody>
      <dsp:txXfrm rot="5400000">
        <a:off x="3796766" y="69004"/>
        <a:ext cx="425003" cy="71031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7587DD-C3A3-4254-9F29-BCA07E474911}" type="datetimeFigureOut">
              <a:rPr lang="ru-RU" smtClean="0"/>
              <a:pPr/>
              <a:t>10.12.2013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BA84E-0BD8-4039-AB0E-C77BA0A495F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BA84E-0BD8-4039-AB0E-C77BA0A495F8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BA84E-0BD8-4039-AB0E-C77BA0A495F8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BA84E-0BD8-4039-AB0E-C77BA0A495F8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BA84E-0BD8-4039-AB0E-C77BA0A495F8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BA84E-0BD8-4039-AB0E-C77BA0A495F8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BA84E-0BD8-4039-AB0E-C77BA0A495F8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BA84E-0BD8-4039-AB0E-C77BA0A495F8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BA84E-0BD8-4039-AB0E-C77BA0A495F8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BA84E-0BD8-4039-AB0E-C77BA0A495F8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BA84E-0BD8-4039-AB0E-C77BA0A495F8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BA84E-0BD8-4039-AB0E-C77BA0A495F8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BA84E-0BD8-4039-AB0E-C77BA0A495F8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BA84E-0BD8-4039-AB0E-C77BA0A495F8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61B0ECB6-02D4-41EC-B810-4EF6CB1AEF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1B0ECB6-02D4-41EC-B810-4EF6CB1AEF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1B0ECB6-02D4-41EC-B810-4EF6CB1AEF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1B0ECB6-02D4-41EC-B810-4EF6CB1AEF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1B0ECB6-02D4-41EC-B810-4EF6CB1AEF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1B0ECB6-02D4-41EC-B810-4EF6CB1AEF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1B0ECB6-02D4-41EC-B810-4EF6CB1AEF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1B0ECB6-02D4-41EC-B810-4EF6CB1AEF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1B0ECB6-02D4-41EC-B810-4EF6CB1AEF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1B0ECB6-02D4-41EC-B810-4EF6CB1AEF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61B0ECB6-02D4-41EC-B810-4EF6CB1AEF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61B0ECB6-02D4-41EC-B810-4EF6CB1AEF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9.gif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Man\&#1056;&#1072;&#1073;&#1086;&#1095;&#1080;&#1081;%20&#1089;&#1090;&#1086;&#1083;\&#1060;&#1077;&#1089;&#1090;&#1080;&#1074;&#1072;&#1083;&#1100;%20&#1052;&#1077;&#1090;&#1086;&#1076;&#1080;&#1095;&#1077;&#1089;&#1082;&#1080;&#1081;%20&#1082;&#1072;&#1083;&#1077;&#1081;&#1076;&#1086;&#1089;&#1082;&#1086;&#1087;&#1064;&#1077;&#1084;&#1072;&#1085;&#1095;&#1091;&#1082;%20&#1043;.&#1040;%20%202013\&#1048;&#1085;&#1090;&#1077;&#1088;&#1072;&#1082;&#1090;&#1080;&#1074;&#1085;&#1072;&#1103;%20&#1080;&#1075;&#1088;&#1072;%20&#1064;&#1090;&#1088;&#1072;&#1092;&#1085;&#1086;&#1081;%20&#1073;&#1088;&#1086;&#1089;&#1086;&#1082;\pravilno.wav" TargetMode="External"/><Relationship Id="rId6" Type="http://schemas.openxmlformats.org/officeDocument/2006/relationships/image" Target="../media/image20.png"/><Relationship Id="rId5" Type="http://schemas.openxmlformats.org/officeDocument/2006/relationships/slide" Target="slide4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audio" Target="file:///C:\Documents%20and%20Settings\Man\&#1056;&#1072;&#1073;&#1086;&#1095;&#1080;&#1081;%20&#1089;&#1090;&#1086;&#1083;\&#1060;&#1077;&#1089;&#1090;&#1080;&#1074;&#1072;&#1083;&#1100;%20&#1052;&#1077;&#1090;&#1086;&#1076;&#1080;&#1095;&#1077;&#1089;&#1082;&#1080;&#1081;%20&#1082;&#1072;&#1083;&#1077;&#1081;&#1076;&#1086;&#1089;&#1082;&#1086;&#1087;&#1064;&#1077;&#1084;&#1072;&#1085;&#1095;&#1091;&#1082;%20&#1043;.&#1040;%20%202013\&#1048;&#1085;&#1090;&#1077;&#1088;&#1072;&#1082;&#1090;&#1080;&#1074;&#1085;&#1072;&#1103;%20&#1080;&#1075;&#1088;&#1072;%20&#1064;&#1090;&#1088;&#1072;&#1092;&#1085;&#1086;&#1081;%20&#1073;&#1088;&#1086;&#1089;&#1086;&#1082;\podumay_poprobuy.wav" TargetMode="External"/><Relationship Id="rId7" Type="http://schemas.openxmlformats.org/officeDocument/2006/relationships/slide" Target="slide4.xml"/><Relationship Id="rId2" Type="http://schemas.openxmlformats.org/officeDocument/2006/relationships/audio" Target="file:///C:\Documents%20and%20Settings\Man\&#1056;&#1072;&#1073;&#1086;&#1095;&#1080;&#1081;%20&#1089;&#1090;&#1086;&#1083;\&#1060;&#1077;&#1089;&#1090;&#1080;&#1074;&#1072;&#1083;&#1100;%20&#1052;&#1077;&#1090;&#1086;&#1076;&#1080;&#1095;&#1077;&#1089;&#1082;&#1080;&#1081;%20&#1082;&#1072;&#1083;&#1077;&#1081;&#1076;&#1086;&#1089;&#1082;&#1086;&#1087;&#1064;&#1077;&#1084;&#1072;&#1085;&#1095;&#1091;&#1082;%20&#1043;.&#1040;%20%202013\&#1048;&#1085;&#1090;&#1077;&#1088;&#1072;&#1082;&#1090;&#1080;&#1074;&#1085;&#1072;&#1103;%20&#1080;&#1075;&#1088;&#1072;%20&#1064;&#1090;&#1088;&#1072;&#1092;&#1085;&#1086;&#1081;%20&#1073;&#1088;&#1086;&#1089;&#1086;&#1082;\poprobuy_eshe.wav" TargetMode="External"/><Relationship Id="rId1" Type="http://schemas.openxmlformats.org/officeDocument/2006/relationships/audio" Target="file:///C:\Documents%20and%20Settings\Man\&#1056;&#1072;&#1073;&#1086;&#1095;&#1080;&#1081;%20&#1089;&#1090;&#1086;&#1083;\&#1060;&#1077;&#1089;&#1090;&#1080;&#1074;&#1072;&#1083;&#1100;%20&#1052;&#1077;&#1090;&#1086;&#1076;&#1080;&#1095;&#1077;&#1089;&#1082;&#1080;&#1081;%20&#1082;&#1072;&#1083;&#1077;&#1081;&#1076;&#1086;&#1089;&#1082;&#1086;&#1087;&#1064;&#1077;&#1084;&#1072;&#1085;&#1095;&#1091;&#1082;%20&#1043;.&#1040;%20%202013\&#1048;&#1085;&#1090;&#1077;&#1088;&#1072;&#1082;&#1090;&#1080;&#1074;&#1085;&#1072;&#1103;%20&#1080;&#1075;&#1088;&#1072;%20&#1064;&#1090;&#1088;&#1072;&#1092;&#1085;&#1086;&#1081;%20&#1073;&#1088;&#1086;&#1089;&#1086;&#1082;\spravilsya.wav" TargetMode="External"/><Relationship Id="rId6" Type="http://schemas.openxmlformats.org/officeDocument/2006/relationships/image" Target="../media/image6.png"/><Relationship Id="rId11" Type="http://schemas.openxmlformats.org/officeDocument/2006/relationships/image" Target="../media/image27.png"/><Relationship Id="rId5" Type="http://schemas.openxmlformats.org/officeDocument/2006/relationships/notesSlide" Target="../notesSlides/notesSlide8.xml"/><Relationship Id="rId10" Type="http://schemas.openxmlformats.org/officeDocument/2006/relationships/image" Target="../media/image26.png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Man\&#1056;&#1072;&#1073;&#1086;&#1095;&#1080;&#1081;%20&#1089;&#1090;&#1086;&#1083;\&#1060;&#1077;&#1089;&#1090;&#1080;&#1074;&#1072;&#1083;&#1100;%20&#1052;&#1077;&#1090;&#1086;&#1076;&#1080;&#1095;&#1077;&#1089;&#1082;&#1080;&#1081;%20&#1082;&#1072;&#1083;&#1077;&#1081;&#1076;&#1086;&#1089;&#1082;&#1086;&#1087;&#1064;&#1077;&#1084;&#1072;&#1085;&#1095;&#1091;&#1082;%20&#1043;.&#1040;%20%202013\&#1048;&#1085;&#1090;&#1077;&#1088;&#1072;&#1082;&#1090;&#1080;&#1074;&#1085;&#1072;&#1103;%20&#1080;&#1075;&#1088;&#1072;%20&#1064;&#1090;&#1088;&#1072;&#1092;&#1085;&#1086;&#1081;%20&#1073;&#1088;&#1086;&#1089;&#1086;&#1082;\pravilno.wav" TargetMode="External"/><Relationship Id="rId6" Type="http://schemas.openxmlformats.org/officeDocument/2006/relationships/image" Target="../media/image19.png"/><Relationship Id="rId5" Type="http://schemas.openxmlformats.org/officeDocument/2006/relationships/slide" Target="slide4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Man\&#1056;&#1072;&#1073;&#1086;&#1095;&#1080;&#1081;%20&#1089;&#1090;&#1086;&#1083;\&#1060;&#1077;&#1089;&#1090;&#1080;&#1074;&#1072;&#1083;&#1100;%20&#1052;&#1077;&#1090;&#1086;&#1076;&#1080;&#1095;&#1077;&#1089;&#1082;&#1080;&#1081;%20&#1082;&#1072;&#1083;&#1077;&#1081;&#1076;&#1086;&#1089;&#1082;&#1086;&#1087;&#1064;&#1077;&#1084;&#1072;&#1085;&#1095;&#1091;&#1082;%20&#1043;.&#1040;%20%202013\&#1048;&#1085;&#1090;&#1077;&#1088;&#1072;&#1082;&#1090;&#1080;&#1074;&#1085;&#1072;&#1103;%20&#1080;&#1075;&#1088;&#1072;%20&#1064;&#1090;&#1088;&#1072;&#1092;&#1085;&#1086;&#1081;%20&#1073;&#1088;&#1086;&#1089;&#1086;&#1082;\molodec.wav" TargetMode="External"/><Relationship Id="rId6" Type="http://schemas.openxmlformats.org/officeDocument/2006/relationships/image" Target="../media/image20.png"/><Relationship Id="rId5" Type="http://schemas.openxmlformats.org/officeDocument/2006/relationships/slide" Target="slide4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31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Man\&#1056;&#1072;&#1073;&#1086;&#1095;&#1080;&#1081;%20&#1089;&#1090;&#1086;&#1083;\&#1060;&#1077;&#1089;&#1090;&#1080;&#1074;&#1072;&#1083;&#1100;%20&#1052;&#1077;&#1090;&#1086;&#1076;&#1080;&#1095;&#1077;&#1089;&#1082;&#1080;&#1081;%20&#1082;&#1072;&#1083;&#1077;&#1081;&#1076;&#1086;&#1089;&#1082;&#1086;&#1087;&#1064;&#1077;&#1084;&#1072;&#1085;&#1095;&#1091;&#1082;%20&#1043;.&#1040;%20%202013\&#1048;&#1085;&#1090;&#1077;&#1088;&#1072;&#1082;&#1090;&#1080;&#1074;&#1085;&#1072;&#1103;%20&#1080;&#1075;&#1088;&#1072;%20&#1064;&#1090;&#1088;&#1072;&#1092;&#1085;&#1086;&#1081;%20&#1073;&#1088;&#1086;&#1089;&#1086;&#1082;\spravilsya.wav" TargetMode="External"/><Relationship Id="rId6" Type="http://schemas.openxmlformats.org/officeDocument/2006/relationships/image" Target="../media/image20.png"/><Relationship Id="rId5" Type="http://schemas.openxmlformats.org/officeDocument/2006/relationships/slide" Target="slide4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Man\&#1056;&#1072;&#1073;&#1086;&#1095;&#1080;&#1081;%20&#1089;&#1090;&#1086;&#1083;\&#1060;&#1077;&#1089;&#1090;&#1080;&#1074;&#1072;&#1083;&#1100;%20&#1052;&#1077;&#1090;&#1086;&#1076;&#1080;&#1095;&#1077;&#1089;&#1082;&#1080;&#1081;%20&#1082;&#1072;&#1083;&#1077;&#1081;&#1076;&#1086;&#1089;&#1082;&#1086;&#1087;&#1064;&#1077;&#1084;&#1072;&#1085;&#1095;&#1091;&#1082;%20&#1043;.&#1040;%20%202013\&#1048;&#1085;&#1090;&#1077;&#1088;&#1072;&#1082;&#1090;&#1080;&#1074;&#1085;&#1072;&#1103;%20&#1080;&#1075;&#1088;&#1072;%20&#1064;&#1090;&#1088;&#1072;&#1092;&#1085;&#1086;&#1081;%20&#1073;&#1088;&#1086;&#1089;&#1086;&#1082;\pravilno.wav" TargetMode="External"/><Relationship Id="rId6" Type="http://schemas.openxmlformats.org/officeDocument/2006/relationships/image" Target="../media/image20.png"/><Relationship Id="rId5" Type="http://schemas.openxmlformats.org/officeDocument/2006/relationships/slide" Target="slide4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0.png"/><Relationship Id="rId2" Type="http://schemas.openxmlformats.org/officeDocument/2006/relationships/audio" Target="file:///C:\Documents%20and%20Settings\Man\&#1056;&#1072;&#1073;&#1086;&#1095;&#1080;&#1081;%20&#1089;&#1090;&#1086;&#1083;\&#1060;&#1077;&#1089;&#1090;&#1080;&#1074;&#1072;&#1083;&#1100;%20&#1052;&#1077;&#1090;&#1086;&#1076;&#1080;&#1095;&#1077;&#1089;&#1082;&#1080;&#1081;%20&#1082;&#1072;&#1083;&#1077;&#1081;&#1076;&#1086;&#1089;&#1082;&#1086;&#1087;&#1064;&#1077;&#1084;&#1072;&#1085;&#1095;&#1091;&#1082;%20&#1043;.&#1040;%20%202013\&#1048;&#1085;&#1090;&#1077;&#1088;&#1072;&#1082;&#1090;&#1080;&#1074;&#1085;&#1072;&#1103;%20&#1080;&#1075;&#1088;&#1072;%20&#1064;&#1090;&#1088;&#1072;&#1092;&#1085;&#1086;&#1081;%20&#1073;&#1088;&#1086;&#1089;&#1086;&#1082;\spravilsya.wav" TargetMode="External"/><Relationship Id="rId1" Type="http://schemas.openxmlformats.org/officeDocument/2006/relationships/audio" Target="file:///C:\Documents%20and%20Settings\Man\&#1056;&#1072;&#1073;&#1086;&#1095;&#1080;&#1081;%20&#1089;&#1090;&#1086;&#1083;\&#1060;&#1077;&#1089;&#1090;&#1080;&#1074;&#1072;&#1083;&#1100;%20&#1052;&#1077;&#1090;&#1086;&#1076;&#1080;&#1095;&#1077;&#1089;&#1082;&#1080;&#1081;%20&#1082;&#1072;&#1083;&#1077;&#1081;&#1076;&#1086;&#1089;&#1082;&#1086;&#1087;&#1064;&#1077;&#1084;&#1072;&#1085;&#1095;&#1091;&#1082;%20&#1043;.&#1040;%20%202013\&#1048;&#1085;&#1090;&#1077;&#1088;&#1072;&#1082;&#1090;&#1080;&#1074;&#1085;&#1072;&#1103;%20&#1080;&#1075;&#1088;&#1072;%20&#1064;&#1090;&#1088;&#1072;&#1092;&#1085;&#1086;&#1081;%20&#1073;&#1088;&#1086;&#1089;&#1086;&#1082;\poprobuy_eshe.wav" TargetMode="External"/><Relationship Id="rId6" Type="http://schemas.openxmlformats.org/officeDocument/2006/relationships/slide" Target="slide4.xml"/><Relationship Id="rId5" Type="http://schemas.openxmlformats.org/officeDocument/2006/relationships/image" Target="../media/image6.png"/><Relationship Id="rId10" Type="http://schemas.openxmlformats.org/officeDocument/2006/relationships/image" Target="../media/image25.png"/><Relationship Id="rId4" Type="http://schemas.openxmlformats.org/officeDocument/2006/relationships/notesSlide" Target="../notesSlides/notesSlide13.xml"/><Relationship Id="rId9" Type="http://schemas.openxmlformats.org/officeDocument/2006/relationships/image" Target="../media/image23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6.png"/><Relationship Id="rId7" Type="http://schemas.openxmlformats.org/officeDocument/2006/relationships/image" Target="../media/image36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11" Type="http://schemas.openxmlformats.org/officeDocument/2006/relationships/image" Target="../media/image40.jpe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sport.rin.ru/html/rools_5-4" TargetMode="External"/><Relationship Id="rId3" Type="http://schemas.openxmlformats.org/officeDocument/2006/relationships/hyperlink" Target="http://www.google.ru/" TargetMode="External"/><Relationship Id="rId7" Type="http://schemas.openxmlformats.org/officeDocument/2006/relationships/hyperlink" Target="http://1september.ru/" TargetMode="External"/><Relationship Id="rId2" Type="http://schemas.openxmlformats.org/officeDocument/2006/relationships/hyperlink" Target="http://www.ofenya.ru/katalog-fotografiy/sport/basketbo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roshkolu.ru/home/" TargetMode="External"/><Relationship Id="rId5" Type="http://schemas.openxmlformats.org/officeDocument/2006/relationships/hyperlink" Target="http://basketb.wordpress.com/" TargetMode="External"/><Relationship Id="rId10" Type="http://schemas.openxmlformats.org/officeDocument/2006/relationships/hyperlink" Target="http://www.edu54.ru/node/74813" TargetMode="External"/><Relationship Id="rId4" Type="http://schemas.openxmlformats.org/officeDocument/2006/relationships/hyperlink" Target="http://www.basket-blog.info/" TargetMode="External"/><Relationship Id="rId9" Type="http://schemas.openxmlformats.org/officeDocument/2006/relationships/hyperlink" Target="http://zanimatika.narod.ru/Narabotki13.htm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image" Target="../media/image11.png"/><Relationship Id="rId18" Type="http://schemas.openxmlformats.org/officeDocument/2006/relationships/slide" Target="slide12.xml"/><Relationship Id="rId26" Type="http://schemas.openxmlformats.org/officeDocument/2006/relationships/slide" Target="slide16.xml"/><Relationship Id="rId3" Type="http://schemas.openxmlformats.org/officeDocument/2006/relationships/image" Target="../media/image6.png"/><Relationship Id="rId21" Type="http://schemas.openxmlformats.org/officeDocument/2006/relationships/image" Target="../media/image15.png"/><Relationship Id="rId7" Type="http://schemas.openxmlformats.org/officeDocument/2006/relationships/image" Target="../media/image8.png"/><Relationship Id="rId12" Type="http://schemas.openxmlformats.org/officeDocument/2006/relationships/slide" Target="slide9.xml"/><Relationship Id="rId17" Type="http://schemas.openxmlformats.org/officeDocument/2006/relationships/image" Target="../media/image13.png"/><Relationship Id="rId25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6" Type="http://schemas.openxmlformats.org/officeDocument/2006/relationships/slide" Target="slide11.xml"/><Relationship Id="rId20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6.xml"/><Relationship Id="rId11" Type="http://schemas.openxmlformats.org/officeDocument/2006/relationships/image" Target="../media/image10.png"/><Relationship Id="rId24" Type="http://schemas.openxmlformats.org/officeDocument/2006/relationships/slide" Target="slide15.xml"/><Relationship Id="rId5" Type="http://schemas.openxmlformats.org/officeDocument/2006/relationships/image" Target="../media/image7.png"/><Relationship Id="rId15" Type="http://schemas.openxmlformats.org/officeDocument/2006/relationships/image" Target="../media/image12.png"/><Relationship Id="rId23" Type="http://schemas.openxmlformats.org/officeDocument/2006/relationships/image" Target="../media/image16.png"/><Relationship Id="rId28" Type="http://schemas.openxmlformats.org/officeDocument/2006/relationships/slide" Target="slide17.xml"/><Relationship Id="rId10" Type="http://schemas.openxmlformats.org/officeDocument/2006/relationships/slide" Target="slide8.xml"/><Relationship Id="rId19" Type="http://schemas.openxmlformats.org/officeDocument/2006/relationships/image" Target="../media/image14.png"/><Relationship Id="rId4" Type="http://schemas.openxmlformats.org/officeDocument/2006/relationships/slide" Target="slide5.xml"/><Relationship Id="rId9" Type="http://schemas.openxmlformats.org/officeDocument/2006/relationships/image" Target="../media/image9.png"/><Relationship Id="rId14" Type="http://schemas.openxmlformats.org/officeDocument/2006/relationships/slide" Target="slide10.xml"/><Relationship Id="rId22" Type="http://schemas.openxmlformats.org/officeDocument/2006/relationships/slide" Target="slide14.xml"/><Relationship Id="rId27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Man\&#1056;&#1072;&#1073;&#1086;&#1095;&#1080;&#1081;%20&#1089;&#1090;&#1086;&#1083;\&#1060;&#1077;&#1089;&#1090;&#1080;&#1074;&#1072;&#1083;&#1100;%20&#1052;&#1077;&#1090;&#1086;&#1076;&#1080;&#1095;&#1077;&#1089;&#1082;&#1080;&#1081;%20&#1082;&#1072;&#1083;&#1077;&#1081;&#1076;&#1086;&#1089;&#1082;&#1086;&#1087;&#1064;&#1077;&#1084;&#1072;&#1085;&#1095;&#1091;&#1082;%20&#1043;.&#1040;%20%202013\&#1048;&#1085;&#1090;&#1077;&#1088;&#1072;&#1082;&#1090;&#1080;&#1074;&#1085;&#1072;&#1103;%20&#1080;&#1075;&#1088;&#1072;%20&#1064;&#1090;&#1088;&#1072;&#1092;&#1085;&#1086;&#1081;%20&#1073;&#1088;&#1086;&#1089;&#1086;&#1082;\pravilno.wav" TargetMode="External"/><Relationship Id="rId6" Type="http://schemas.openxmlformats.org/officeDocument/2006/relationships/image" Target="../media/image19.png"/><Relationship Id="rId5" Type="http://schemas.openxmlformats.org/officeDocument/2006/relationships/slide" Target="slide4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Man\&#1056;&#1072;&#1073;&#1086;&#1095;&#1080;&#1081;%20&#1089;&#1090;&#1086;&#1083;\&#1060;&#1077;&#1089;&#1090;&#1080;&#1074;&#1072;&#1083;&#1100;%20&#1052;&#1077;&#1090;&#1086;&#1076;&#1080;&#1095;&#1077;&#1089;&#1082;&#1080;&#1081;%20&#1082;&#1072;&#1083;&#1077;&#1081;&#1076;&#1086;&#1089;&#1082;&#1086;&#1087;&#1064;&#1077;&#1084;&#1072;&#1085;&#1095;&#1091;&#1082;%20&#1043;.&#1040;%20%202013\&#1048;&#1085;&#1090;&#1077;&#1088;&#1072;&#1082;&#1090;&#1080;&#1074;&#1085;&#1072;&#1103;%20&#1080;&#1075;&#1088;&#1072;%20&#1064;&#1090;&#1088;&#1072;&#1092;&#1085;&#1086;&#1081;%20&#1073;&#1088;&#1086;&#1089;&#1086;&#1082;\pravilno.wav" TargetMode="External"/><Relationship Id="rId6" Type="http://schemas.openxmlformats.org/officeDocument/2006/relationships/image" Target="../media/image19.png"/><Relationship Id="rId5" Type="http://schemas.openxmlformats.org/officeDocument/2006/relationships/slide" Target="slide4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audio" Target="file:///C:\Documents%20and%20Settings\Man\&#1056;&#1072;&#1073;&#1086;&#1095;&#1080;&#1081;%20&#1089;&#1090;&#1086;&#1083;\&#1060;&#1077;&#1089;&#1090;&#1080;&#1074;&#1072;&#1083;&#1100;%20&#1052;&#1077;&#1090;&#1086;&#1076;&#1080;&#1095;&#1077;&#1089;&#1082;&#1080;&#1081;%20&#1082;&#1072;&#1083;&#1077;&#1081;&#1076;&#1086;&#1089;&#1082;&#1086;&#1087;&#1064;&#1077;&#1084;&#1072;&#1085;&#1095;&#1091;&#1082;%20&#1043;.&#1040;%20%202013\&#1048;&#1085;&#1090;&#1077;&#1088;&#1072;&#1082;&#1090;&#1080;&#1074;&#1085;&#1072;&#1103;%20&#1080;&#1075;&#1088;&#1072;%20&#1064;&#1090;&#1088;&#1072;&#1092;&#1085;&#1086;&#1081;%20&#1073;&#1088;&#1086;&#1089;&#1086;&#1082;\poprobuy_eshe.wav" TargetMode="External"/><Relationship Id="rId7" Type="http://schemas.openxmlformats.org/officeDocument/2006/relationships/slide" Target="slide4.xml"/><Relationship Id="rId12" Type="http://schemas.openxmlformats.org/officeDocument/2006/relationships/image" Target="../media/image20.png"/><Relationship Id="rId2" Type="http://schemas.openxmlformats.org/officeDocument/2006/relationships/audio" Target="file:///C:\Documents%20and%20Settings\Man\&#1056;&#1072;&#1073;&#1086;&#1095;&#1080;&#1081;%20&#1089;&#1090;&#1086;&#1083;\&#1060;&#1077;&#1089;&#1090;&#1080;&#1074;&#1072;&#1083;&#1100;%20&#1052;&#1077;&#1090;&#1086;&#1076;&#1080;&#1095;&#1077;&#1089;&#1082;&#1080;&#1081;%20&#1082;&#1072;&#1083;&#1077;&#1081;&#1076;&#1086;&#1089;&#1082;&#1086;&#1087;&#1064;&#1077;&#1084;&#1072;&#1085;&#1095;&#1091;&#1082;%20&#1043;.&#1040;%20%202013\&#1048;&#1085;&#1090;&#1077;&#1088;&#1072;&#1082;&#1090;&#1080;&#1074;&#1085;&#1072;&#1103;%20&#1080;&#1075;&#1088;&#1072;%20&#1064;&#1090;&#1088;&#1072;&#1092;&#1085;&#1086;&#1081;%20&#1073;&#1088;&#1086;&#1089;&#1086;&#1082;\podumay_poprobuy.wav" TargetMode="External"/><Relationship Id="rId1" Type="http://schemas.openxmlformats.org/officeDocument/2006/relationships/audio" Target="file:///C:\Documents%20and%20Settings\Man\&#1056;&#1072;&#1073;&#1086;&#1095;&#1080;&#1081;%20&#1089;&#1090;&#1086;&#1083;\&#1060;&#1077;&#1089;&#1090;&#1080;&#1074;&#1072;&#1083;&#1100;%20&#1052;&#1077;&#1090;&#1086;&#1076;&#1080;&#1095;&#1077;&#1089;&#1082;&#1080;&#1081;%20&#1082;&#1072;&#1083;&#1077;&#1081;&#1076;&#1086;&#1089;&#1082;&#1086;&#1087;&#1064;&#1077;&#1084;&#1072;&#1085;&#1095;&#1091;&#1082;%20&#1043;.&#1040;%20%202013\&#1048;&#1085;&#1090;&#1077;&#1088;&#1072;&#1082;&#1090;&#1080;&#1074;&#1085;&#1072;&#1103;%20&#1080;&#1075;&#1088;&#1072;%20&#1064;&#1090;&#1088;&#1072;&#1092;&#1085;&#1086;&#1081;%20&#1073;&#1088;&#1086;&#1089;&#1086;&#1082;\molodec.wav" TargetMode="External"/><Relationship Id="rId6" Type="http://schemas.openxmlformats.org/officeDocument/2006/relationships/image" Target="../media/image6.png"/><Relationship Id="rId11" Type="http://schemas.openxmlformats.org/officeDocument/2006/relationships/image" Target="../media/image24.png"/><Relationship Id="rId5" Type="http://schemas.openxmlformats.org/officeDocument/2006/relationships/notesSlide" Target="../notesSlides/notesSlide4.xml"/><Relationship Id="rId10" Type="http://schemas.openxmlformats.org/officeDocument/2006/relationships/image" Target="../media/image23.gif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audio" Target="file:///C:\Documents%20and%20Settings\Man\&#1056;&#1072;&#1073;&#1086;&#1095;&#1080;&#1081;%20&#1089;&#1090;&#1086;&#1083;\&#1060;&#1077;&#1089;&#1090;&#1080;&#1074;&#1072;&#1083;&#1100;%20&#1052;&#1077;&#1090;&#1086;&#1076;&#1080;&#1095;&#1077;&#1089;&#1082;&#1080;&#1081;%20&#1082;&#1072;&#1083;&#1077;&#1081;&#1076;&#1086;&#1089;&#1082;&#1086;&#1087;&#1064;&#1077;&#1084;&#1072;&#1085;&#1095;&#1091;&#1082;%20&#1043;.&#1040;%20%202013\&#1048;&#1085;&#1090;&#1077;&#1088;&#1072;&#1082;&#1090;&#1080;&#1074;&#1085;&#1072;&#1103;%20&#1080;&#1075;&#1088;&#1072;%20&#1064;&#1090;&#1088;&#1072;&#1092;&#1085;&#1086;&#1081;%20&#1073;&#1088;&#1086;&#1089;&#1086;&#1082;\podumay_poprobuy.wav" TargetMode="External"/><Relationship Id="rId7" Type="http://schemas.openxmlformats.org/officeDocument/2006/relationships/slide" Target="slide4.xml"/><Relationship Id="rId2" Type="http://schemas.openxmlformats.org/officeDocument/2006/relationships/audio" Target="file:///C:\Documents%20and%20Settings\Man\&#1056;&#1072;&#1073;&#1086;&#1095;&#1080;&#1081;%20&#1089;&#1090;&#1086;&#1083;\&#1060;&#1077;&#1089;&#1090;&#1080;&#1074;&#1072;&#1083;&#1100;%20&#1052;&#1077;&#1090;&#1086;&#1076;&#1080;&#1095;&#1077;&#1089;&#1082;&#1080;&#1081;%20&#1082;&#1072;&#1083;&#1077;&#1081;&#1076;&#1086;&#1089;&#1082;&#1086;&#1087;&#1064;&#1077;&#1084;&#1072;&#1085;&#1095;&#1091;&#1082;%20&#1043;.&#1040;%20%202013\&#1048;&#1085;&#1090;&#1077;&#1088;&#1072;&#1082;&#1090;&#1080;&#1074;&#1085;&#1072;&#1103;%20&#1080;&#1075;&#1088;&#1072;%20&#1064;&#1090;&#1088;&#1072;&#1092;&#1085;&#1086;&#1081;%20&#1073;&#1088;&#1086;&#1089;&#1086;&#1082;\poprobuy_eshe.wav" TargetMode="External"/><Relationship Id="rId1" Type="http://schemas.openxmlformats.org/officeDocument/2006/relationships/audio" Target="file:///C:\Documents%20and%20Settings\Man\&#1056;&#1072;&#1073;&#1086;&#1095;&#1080;&#1081;%20&#1089;&#1090;&#1086;&#1083;\&#1060;&#1077;&#1089;&#1090;&#1080;&#1074;&#1072;&#1083;&#1100;%20&#1052;&#1077;&#1090;&#1086;&#1076;&#1080;&#1095;&#1077;&#1089;&#1082;&#1080;&#1081;%20&#1082;&#1072;&#1083;&#1077;&#1081;&#1076;&#1086;&#1089;&#1082;&#1086;&#1087;&#1064;&#1077;&#1084;&#1072;&#1085;&#1095;&#1091;&#1082;%20&#1043;.&#1040;%20%202013\&#1048;&#1085;&#1090;&#1077;&#1088;&#1072;&#1082;&#1090;&#1080;&#1074;&#1085;&#1072;&#1103;%20&#1080;&#1075;&#1088;&#1072;%20&#1064;&#1090;&#1088;&#1072;&#1092;&#1085;&#1086;&#1081;%20&#1073;&#1088;&#1086;&#1089;&#1086;&#1082;\spravilsya.wav" TargetMode="External"/><Relationship Id="rId6" Type="http://schemas.openxmlformats.org/officeDocument/2006/relationships/image" Target="../media/image6.png"/><Relationship Id="rId11" Type="http://schemas.openxmlformats.org/officeDocument/2006/relationships/image" Target="../media/image27.png"/><Relationship Id="rId5" Type="http://schemas.openxmlformats.org/officeDocument/2006/relationships/notesSlide" Target="../notesSlides/notesSlide5.xml"/><Relationship Id="rId10" Type="http://schemas.openxmlformats.org/officeDocument/2006/relationships/image" Target="../media/image26.png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Man\&#1056;&#1072;&#1073;&#1086;&#1095;&#1080;&#1081;%20&#1089;&#1090;&#1086;&#1083;\&#1060;&#1077;&#1089;&#1090;&#1080;&#1074;&#1072;&#1083;&#1100;%20&#1052;&#1077;&#1090;&#1086;&#1076;&#1080;&#1095;&#1077;&#1089;&#1082;&#1080;&#1081;%20&#1082;&#1072;&#1083;&#1077;&#1081;&#1076;&#1086;&#1089;&#1082;&#1086;&#1087;&#1064;&#1077;&#1084;&#1072;&#1085;&#1095;&#1091;&#1082;%20&#1043;.&#1040;%20%202013\&#1048;&#1085;&#1090;&#1077;&#1088;&#1072;&#1082;&#1090;&#1080;&#1074;&#1085;&#1072;&#1103;%20&#1080;&#1075;&#1088;&#1072;%20&#1064;&#1090;&#1088;&#1072;&#1092;&#1085;&#1086;&#1081;%20&#1073;&#1088;&#1086;&#1089;&#1086;&#1082;\spravilsya.wav" TargetMode="External"/><Relationship Id="rId6" Type="http://schemas.openxmlformats.org/officeDocument/2006/relationships/image" Target="../media/image28.png"/><Relationship Id="rId5" Type="http://schemas.openxmlformats.org/officeDocument/2006/relationships/slide" Target="slide4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000100" y="1500174"/>
            <a:ext cx="6357982" cy="2428892"/>
          </a:xfrm>
        </p:spPr>
        <p:txBody>
          <a:bodyPr/>
          <a:lstStyle/>
          <a:p>
            <a:pPr eaLnBrk="1" hangingPunct="1"/>
            <a:r>
              <a:rPr lang="ru-RU" sz="4800" b="1" kern="10" dirty="0" smtClean="0">
                <a:ln w="9525">
                  <a:round/>
                  <a:headEnd/>
                  <a:tailEnd/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Интерактивная игра</a:t>
            </a:r>
            <a:r>
              <a:rPr lang="ru-RU" sz="4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800" b="1" kern="10" dirty="0" smtClean="0">
                <a:ln w="9525">
                  <a:round/>
                  <a:headEnd/>
                  <a:tailEnd/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Штрафной бросок</a:t>
            </a:r>
            <a:r>
              <a:rPr lang="ru-RU" sz="4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2500298" y="4357694"/>
            <a:ext cx="6168246" cy="1447570"/>
          </a:xfrm>
        </p:spPr>
        <p:txBody>
          <a:bodyPr/>
          <a:lstStyle/>
          <a:p>
            <a:pPr eaLnBrk="1" hangingPunct="1"/>
            <a:endParaRPr lang="ru-RU" sz="1800" dirty="0" smtClean="0"/>
          </a:p>
        </p:txBody>
      </p:sp>
      <p:sp>
        <p:nvSpPr>
          <p:cNvPr id="4" name="Управляющая кнопка: настраиваемая 3">
            <a:hlinkClick r:id="" action="ppaction://hlinkshowjump?jump=nextslide" highlightClick="1"/>
          </p:cNvPr>
          <p:cNvSpPr/>
          <p:nvPr/>
        </p:nvSpPr>
        <p:spPr>
          <a:xfrm>
            <a:off x="3851920" y="6021288"/>
            <a:ext cx="1512168" cy="504056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Правила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7" name="Рисунок 6" descr="SL00712_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3786190"/>
            <a:ext cx="2571768" cy="2500330"/>
          </a:xfrm>
          <a:prstGeom prst="rect">
            <a:avLst/>
          </a:prstGeom>
          <a:noFill/>
        </p:spPr>
      </p:pic>
      <p:pic>
        <p:nvPicPr>
          <p:cNvPr id="9" name="Содержимое 4" descr="баскетбол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6" y="357166"/>
            <a:ext cx="178594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274638"/>
            <a:ext cx="3625552" cy="114300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Вопрос 6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945" t="18241" r="6496" b="10822"/>
          <a:stretch>
            <a:fillRect/>
          </a:stretch>
        </p:blipFill>
        <p:spPr bwMode="auto">
          <a:xfrm>
            <a:off x="395536" y="1052736"/>
            <a:ext cx="291581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настраиваемая 5">
            <a:hlinkClick r:id="" action="ppaction://hlinkshowjump?jump=endshow" highlightClick="1"/>
          </p:cNvPr>
          <p:cNvSpPr/>
          <p:nvPr/>
        </p:nvSpPr>
        <p:spPr>
          <a:xfrm>
            <a:off x="467544" y="5733256"/>
            <a:ext cx="971600" cy="476672"/>
          </a:xfrm>
          <a:prstGeom prst="actionButtonBlank">
            <a:avLst/>
          </a:prstGeom>
          <a:solidFill>
            <a:srgbClr val="FF555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Выход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Пятиугольник 6">
            <a:hlinkClick r:id="rId5" action="ppaction://hlinksldjump"/>
          </p:cNvPr>
          <p:cNvSpPr/>
          <p:nvPr/>
        </p:nvSpPr>
        <p:spPr>
          <a:xfrm>
            <a:off x="1547664" y="5733256"/>
            <a:ext cx="1475656" cy="504056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Дальше</a:t>
            </a:r>
            <a:endParaRPr lang="ru-RU" b="1" dirty="0">
              <a:solidFill>
                <a:schemeClr val="bg1"/>
              </a:solidFill>
            </a:endParaRPr>
          </a:p>
        </p:txBody>
      </p:sp>
      <p:grpSp>
        <p:nvGrpSpPr>
          <p:cNvPr id="3" name="Группа 16"/>
          <p:cNvGrpSpPr/>
          <p:nvPr/>
        </p:nvGrpSpPr>
        <p:grpSpPr>
          <a:xfrm>
            <a:off x="3500430" y="1357298"/>
            <a:ext cx="5040560" cy="848136"/>
            <a:chOff x="3499819" y="1105774"/>
            <a:chExt cx="4680520" cy="1080120"/>
          </a:xfrm>
          <a:solidFill>
            <a:schemeClr val="accent5">
              <a:lumMod val="50000"/>
            </a:schemeClr>
          </a:solidFill>
        </p:grpSpPr>
        <p:sp>
          <p:nvSpPr>
            <p:cNvPr id="16" name="Прямоугольная выноска 15"/>
            <p:cNvSpPr/>
            <p:nvPr/>
          </p:nvSpPr>
          <p:spPr>
            <a:xfrm>
              <a:off x="3499819" y="1105774"/>
              <a:ext cx="4680520" cy="1080120"/>
            </a:xfrm>
            <a:prstGeom prst="wedgeRectCallout">
              <a:avLst/>
            </a:prstGeom>
            <a:solidFill>
              <a:schemeClr val="bg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3563888" y="1412776"/>
              <a:ext cx="4572000" cy="47035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>
              <a:spAutoFit/>
            </a:bodyPr>
            <a:lstStyle/>
            <a:p>
              <a:pPr lvl="0" algn="ctr"/>
              <a:r>
                <a:rPr lang="ru-RU" b="1" dirty="0" smtClean="0"/>
                <a:t>Какое количество таймов в игре?</a:t>
              </a:r>
              <a:endParaRPr lang="ru-RU" dirty="0"/>
            </a:p>
          </p:txBody>
        </p:sp>
      </p:grpSp>
      <p:grpSp>
        <p:nvGrpSpPr>
          <p:cNvPr id="4" name="Группа 19"/>
          <p:cNvGrpSpPr/>
          <p:nvPr/>
        </p:nvGrpSpPr>
        <p:grpSpPr>
          <a:xfrm>
            <a:off x="3428992" y="2636912"/>
            <a:ext cx="5112568" cy="792088"/>
            <a:chOff x="3428992" y="2636912"/>
            <a:chExt cx="5112568" cy="792088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3491880" y="2636912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428992" y="2857496"/>
              <a:ext cx="51125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6</a:t>
              </a:r>
              <a:endParaRPr lang="ru-RU" dirty="0"/>
            </a:p>
          </p:txBody>
        </p:sp>
      </p:grpSp>
      <p:grpSp>
        <p:nvGrpSpPr>
          <p:cNvPr id="5" name="Группа 24"/>
          <p:cNvGrpSpPr/>
          <p:nvPr/>
        </p:nvGrpSpPr>
        <p:grpSpPr>
          <a:xfrm>
            <a:off x="3491880" y="3645024"/>
            <a:ext cx="5040560" cy="792088"/>
            <a:chOff x="3491880" y="3645024"/>
            <a:chExt cx="5040560" cy="792088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3491880" y="3645024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643306" y="3857628"/>
              <a:ext cx="471490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3</a:t>
              </a:r>
              <a:endParaRPr lang="ru-RU" dirty="0"/>
            </a:p>
          </p:txBody>
        </p:sp>
      </p:grpSp>
      <p:grpSp>
        <p:nvGrpSpPr>
          <p:cNvPr id="8" name="Группа 25"/>
          <p:cNvGrpSpPr/>
          <p:nvPr/>
        </p:nvGrpSpPr>
        <p:grpSpPr>
          <a:xfrm>
            <a:off x="3491880" y="4653136"/>
            <a:ext cx="5040560" cy="792088"/>
            <a:chOff x="3491880" y="4653136"/>
            <a:chExt cx="5040560" cy="792088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3491880" y="4653136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5042817" y="4869160"/>
              <a:ext cx="195807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4</a:t>
              </a:r>
              <a:endParaRPr lang="ru-RU" dirty="0"/>
            </a:p>
          </p:txBody>
        </p:sp>
      </p:grpSp>
      <p:grpSp>
        <p:nvGrpSpPr>
          <p:cNvPr id="9" name="Группа 22"/>
          <p:cNvGrpSpPr/>
          <p:nvPr/>
        </p:nvGrpSpPr>
        <p:grpSpPr>
          <a:xfrm>
            <a:off x="3491880" y="5661248"/>
            <a:ext cx="5040560" cy="792088"/>
            <a:chOff x="3491880" y="5661248"/>
            <a:chExt cx="5040560" cy="792088"/>
          </a:xfrm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3491880" y="5661248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5292080" y="5877272"/>
              <a:ext cx="142306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2</a:t>
              </a:r>
              <a:endParaRPr lang="ru-RU" dirty="0"/>
            </a:p>
          </p:txBody>
        </p:sp>
      </p:grp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0"/>
            <a:ext cx="1423988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 descr="36_2_25.g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15816" y="4437112"/>
            <a:ext cx="1047750" cy="1047750"/>
          </a:xfrm>
          <a:prstGeom prst="rect">
            <a:avLst/>
          </a:prstGeom>
        </p:spPr>
      </p:pic>
      <p:pic>
        <p:nvPicPr>
          <p:cNvPr id="23" name="pravilno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2643174" y="492919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280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80"/>
                            </p:stCondLst>
                            <p:childTnLst>
                              <p:par>
                                <p:cTn id="2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28796E-6 C 0.00191 0.0007 0.0158 0.00532 0.01632 0.00624 C 0.02257 0.01803 0.02396 0.04646 0.02552 0.05894 C 0.02847 0.08251 0.03177 0.10446 0.03715 0.12711 C 0.03785 0.35938 -0.10608 0.93622 0.04653 0.82367 C 0.05694 0.81604 0.06337 0.8068 0.07431 0.80194 C 0.08333 0.79386 0.09635 0.78646 0.10469 0.77722 C 0.11371 0.76705 0.12101 0.75734 0.13246 0.75249 C 0.14826 0.75503 0.16146 0.75988 0.17674 0.76451 C 0.19531 0.78138 0.17292 0.75965 0.18837 0.78022 C 0.19028 0.78276 0.19323 0.78415 0.19531 0.78646 C 0.20191 0.79386 0.20243 0.79594 0.20694 0.80495 C 0.21736 0.8477 0.26528 0.83476 0.28837 0.83592 C 0.31458 0.83962 0.34097 0.84216 0.36736 0.84216 " pathEditMode="relative" ptsTypes="fffffffffffffA">
                                      <p:cBhvr>
                                        <p:cTn id="22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showWhenStopped="0"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274638"/>
            <a:ext cx="3625552" cy="114300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Вопрос 7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945" t="18241" r="6496" b="10822"/>
          <a:stretch>
            <a:fillRect/>
          </a:stretch>
        </p:blipFill>
        <p:spPr bwMode="auto">
          <a:xfrm>
            <a:off x="395536" y="1052736"/>
            <a:ext cx="291581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настраиваемая 5">
            <a:hlinkClick r:id="" action="ppaction://hlinkshowjump?jump=endshow" highlightClick="1"/>
          </p:cNvPr>
          <p:cNvSpPr/>
          <p:nvPr/>
        </p:nvSpPr>
        <p:spPr>
          <a:xfrm>
            <a:off x="467544" y="5733256"/>
            <a:ext cx="971600" cy="476672"/>
          </a:xfrm>
          <a:prstGeom prst="actionButtonBlank">
            <a:avLst/>
          </a:prstGeom>
          <a:solidFill>
            <a:srgbClr val="FF555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Выход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Пятиугольник 6">
            <a:hlinkClick r:id="rId7" action="ppaction://hlinksldjump"/>
          </p:cNvPr>
          <p:cNvSpPr/>
          <p:nvPr/>
        </p:nvSpPr>
        <p:spPr>
          <a:xfrm>
            <a:off x="1571604" y="5715016"/>
            <a:ext cx="1475656" cy="504056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Дальше</a:t>
            </a:r>
            <a:endParaRPr lang="ru-RU" b="1" dirty="0">
              <a:solidFill>
                <a:schemeClr val="bg1"/>
              </a:solidFill>
            </a:endParaRPr>
          </a:p>
        </p:txBody>
      </p:sp>
      <p:grpSp>
        <p:nvGrpSpPr>
          <p:cNvPr id="3" name="Группа 16"/>
          <p:cNvGrpSpPr/>
          <p:nvPr/>
        </p:nvGrpSpPr>
        <p:grpSpPr>
          <a:xfrm>
            <a:off x="3491880" y="1285860"/>
            <a:ext cx="5040560" cy="928694"/>
            <a:chOff x="3491880" y="1196752"/>
            <a:chExt cx="4680520" cy="1080120"/>
          </a:xfrm>
          <a:solidFill>
            <a:schemeClr val="accent5">
              <a:lumMod val="50000"/>
            </a:schemeClr>
          </a:solidFill>
        </p:grpSpPr>
        <p:sp>
          <p:nvSpPr>
            <p:cNvPr id="16" name="Прямоугольная выноска 15"/>
            <p:cNvSpPr/>
            <p:nvPr/>
          </p:nvSpPr>
          <p:spPr>
            <a:xfrm>
              <a:off x="3491880" y="1196752"/>
              <a:ext cx="4680520" cy="1080120"/>
            </a:xfrm>
            <a:prstGeom prst="wedgeRectCallout">
              <a:avLst/>
            </a:prstGeom>
            <a:solidFill>
              <a:schemeClr val="bg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3606760" y="1429896"/>
              <a:ext cx="4470194" cy="429553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 smtClean="0"/>
                <a:t>Сколько времени длится один тайм?</a:t>
              </a:r>
              <a:endParaRPr lang="ru-RU" dirty="0"/>
            </a:p>
          </p:txBody>
        </p:sp>
      </p:grpSp>
      <p:grpSp>
        <p:nvGrpSpPr>
          <p:cNvPr id="4" name="Группа 19"/>
          <p:cNvGrpSpPr/>
          <p:nvPr/>
        </p:nvGrpSpPr>
        <p:grpSpPr>
          <a:xfrm>
            <a:off x="3491880" y="2636912"/>
            <a:ext cx="5040560" cy="792088"/>
            <a:chOff x="3491880" y="2636912"/>
            <a:chExt cx="5040560" cy="792088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3491880" y="2636912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500430" y="2857496"/>
              <a:ext cx="500066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5 мин</a:t>
              </a:r>
              <a:endParaRPr lang="ru-RU" dirty="0"/>
            </a:p>
          </p:txBody>
        </p:sp>
      </p:grpSp>
      <p:grpSp>
        <p:nvGrpSpPr>
          <p:cNvPr id="5" name="Группа 24"/>
          <p:cNvGrpSpPr/>
          <p:nvPr/>
        </p:nvGrpSpPr>
        <p:grpSpPr>
          <a:xfrm>
            <a:off x="3491880" y="3645024"/>
            <a:ext cx="5040560" cy="792088"/>
            <a:chOff x="3491880" y="3645024"/>
            <a:chExt cx="5040560" cy="792088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3491880" y="3645024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643306" y="3857628"/>
              <a:ext cx="471490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10 мин</a:t>
              </a:r>
              <a:endParaRPr lang="ru-RU" dirty="0"/>
            </a:p>
          </p:txBody>
        </p:sp>
      </p:grpSp>
      <p:grpSp>
        <p:nvGrpSpPr>
          <p:cNvPr id="8" name="Группа 25"/>
          <p:cNvGrpSpPr/>
          <p:nvPr/>
        </p:nvGrpSpPr>
        <p:grpSpPr>
          <a:xfrm>
            <a:off x="3491880" y="4653136"/>
            <a:ext cx="5040560" cy="792088"/>
            <a:chOff x="3491880" y="4653136"/>
            <a:chExt cx="5040560" cy="792088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3491880" y="4653136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5324144" y="4869160"/>
              <a:ext cx="146243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15 мин</a:t>
              </a:r>
              <a:endParaRPr lang="ru-RU" dirty="0"/>
            </a:p>
          </p:txBody>
        </p:sp>
      </p:grpSp>
      <p:grpSp>
        <p:nvGrpSpPr>
          <p:cNvPr id="9" name="Группа 22"/>
          <p:cNvGrpSpPr/>
          <p:nvPr/>
        </p:nvGrpSpPr>
        <p:grpSpPr>
          <a:xfrm>
            <a:off x="3491880" y="5661248"/>
            <a:ext cx="5040560" cy="792088"/>
            <a:chOff x="3491880" y="5661248"/>
            <a:chExt cx="5040560" cy="792088"/>
          </a:xfrm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3491880" y="5661248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5292080" y="5877272"/>
              <a:ext cx="149449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20 мин</a:t>
              </a:r>
              <a:endParaRPr lang="ru-RU" dirty="0"/>
            </a:p>
          </p:txBody>
        </p:sp>
      </p:grp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0"/>
            <a:ext cx="1423988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spravilsya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2843808" y="3789040"/>
            <a:ext cx="304800" cy="304800"/>
          </a:xfrm>
          <a:prstGeom prst="rect">
            <a:avLst/>
          </a:prstGeom>
        </p:spPr>
      </p:pic>
      <p:pic>
        <p:nvPicPr>
          <p:cNvPr id="25" name="poprobuy_eshe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print"/>
          <a:stretch>
            <a:fillRect/>
          </a:stretch>
        </p:blipFill>
        <p:spPr>
          <a:xfrm>
            <a:off x="2987824" y="2924944"/>
            <a:ext cx="304800" cy="304800"/>
          </a:xfrm>
          <a:prstGeom prst="rect">
            <a:avLst/>
          </a:prstGeom>
        </p:spPr>
      </p:pic>
      <p:pic>
        <p:nvPicPr>
          <p:cNvPr id="26" name="podumay_poprobuy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1" cstate="print"/>
          <a:stretch>
            <a:fillRect/>
          </a:stretch>
        </p:blipFill>
        <p:spPr>
          <a:xfrm>
            <a:off x="2915816" y="4797152"/>
            <a:ext cx="304800" cy="304800"/>
          </a:xfrm>
          <a:prstGeom prst="rect">
            <a:avLst/>
          </a:prstGeom>
        </p:spPr>
      </p:pic>
      <p:pic>
        <p:nvPicPr>
          <p:cNvPr id="27" name="podumay_poprobuy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1" cstate="print"/>
          <a:stretch>
            <a:fillRect/>
          </a:stretch>
        </p:blipFill>
        <p:spPr>
          <a:xfrm>
            <a:off x="2987824" y="573325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showWhenStopped="0">
                <p:cTn id="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showWhenStopped="0">
                <p:cTn id="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showWhenStopped="0">
                <p:cTn id="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seq concurrent="1" nextAc="seek">
              <p:cTn id="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" fill="hold">
                      <p:stCondLst>
                        <p:cond delay="0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41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169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69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50589E-6 C -0.0276 0.04345 -0.05521 0.08713 -0.06059 0.12064 C -0.06597 0.15415 -0.05816 0.18766 -0.03264 0.20107 C -0.00712 0.21447 0.07257 0.21031 0.09306 0.20107 C 0.11354 0.19182 0.10417 0.1567 0.09062 0.14537 C 0.07708 0.13405 0.02986 0.1315 0.01163 0.13312 C -0.0066 0.13474 -0.01858 0.14699 -0.01858 0.15462 C -0.01858 0.16224 -0.00226 0.17542 0.01163 0.17958 C 0.02552 0.18373 0.04965 0.17958 0.0651 0.17958 C 0.08056 0.17958 0.0934 0.18212 0.10469 0.17958 C 0.11597 0.17703 0.13524 0.17033 0.13246 0.16409 C 0.12969 0.15785 0.11094 0.1285 0.08837 0.14237 C 0.0658 0.15623 0.01493 0.16756 -0.00243 0.24752 C -0.01979 0.32748 -0.01476 0.53918 -0.01632 0.62214 C -0.01788 0.70511 0.01128 0.76035 -0.01163 0.74602 C -0.03455 0.73169 -0.12326 0.5371 -0.15347 0.53548 C -0.18368 0.53386 -0.18646 0.70326 -0.19306 0.73677 " pathEditMode="relative" ptsTypes="aaaaaaaaaaaaaaaaA">
                                      <p:cBhvr>
                                        <p:cTn id="18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508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508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274638"/>
            <a:ext cx="3625552" cy="114300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Вопрос 8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945" t="18241" r="6496" b="10822"/>
          <a:stretch>
            <a:fillRect/>
          </a:stretch>
        </p:blipFill>
        <p:spPr bwMode="auto">
          <a:xfrm>
            <a:off x="395536" y="1052736"/>
            <a:ext cx="291581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настраиваемая 5">
            <a:hlinkClick r:id="" action="ppaction://hlinkshowjump?jump=endshow" highlightClick="1"/>
          </p:cNvPr>
          <p:cNvSpPr/>
          <p:nvPr/>
        </p:nvSpPr>
        <p:spPr>
          <a:xfrm>
            <a:off x="467544" y="5733256"/>
            <a:ext cx="971600" cy="476672"/>
          </a:xfrm>
          <a:prstGeom prst="actionButtonBlank">
            <a:avLst/>
          </a:prstGeom>
          <a:solidFill>
            <a:srgbClr val="FF555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Выход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Пятиугольник 6">
            <a:hlinkClick r:id="rId5" action="ppaction://hlinksldjump"/>
          </p:cNvPr>
          <p:cNvSpPr/>
          <p:nvPr/>
        </p:nvSpPr>
        <p:spPr>
          <a:xfrm>
            <a:off x="1547664" y="5733256"/>
            <a:ext cx="1475656" cy="504056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Дальше</a:t>
            </a:r>
            <a:endParaRPr lang="ru-RU" b="1" dirty="0">
              <a:solidFill>
                <a:schemeClr val="bg1"/>
              </a:solidFill>
            </a:endParaRPr>
          </a:p>
        </p:txBody>
      </p:sp>
      <p:grpSp>
        <p:nvGrpSpPr>
          <p:cNvPr id="3" name="Группа 16"/>
          <p:cNvGrpSpPr/>
          <p:nvPr/>
        </p:nvGrpSpPr>
        <p:grpSpPr>
          <a:xfrm>
            <a:off x="3500430" y="1428736"/>
            <a:ext cx="5040560" cy="861435"/>
            <a:chOff x="3491880" y="1196752"/>
            <a:chExt cx="4680520" cy="1080120"/>
          </a:xfrm>
          <a:solidFill>
            <a:schemeClr val="accent5">
              <a:lumMod val="50000"/>
            </a:schemeClr>
          </a:solidFill>
        </p:grpSpPr>
        <p:sp>
          <p:nvSpPr>
            <p:cNvPr id="16" name="Прямоугольная выноска 15"/>
            <p:cNvSpPr/>
            <p:nvPr/>
          </p:nvSpPr>
          <p:spPr>
            <a:xfrm>
              <a:off x="3491880" y="1196752"/>
              <a:ext cx="4680520" cy="1080120"/>
            </a:xfrm>
            <a:prstGeom prst="wedgeRectCallout">
              <a:avLst/>
            </a:prstGeom>
            <a:solidFill>
              <a:schemeClr val="bg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3624551" y="1407562"/>
              <a:ext cx="4378129" cy="810409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square">
              <a:spAutoFit/>
            </a:bodyPr>
            <a:lstStyle/>
            <a:p>
              <a:pPr lvl="0" algn="ctr"/>
              <a:r>
                <a:rPr lang="ru-RU" b="1" dirty="0" smtClean="0"/>
                <a:t>Под какими номерами выступают игроки?</a:t>
              </a:r>
              <a:endParaRPr lang="ru-RU" dirty="0"/>
            </a:p>
          </p:txBody>
        </p:sp>
      </p:grpSp>
      <p:grpSp>
        <p:nvGrpSpPr>
          <p:cNvPr id="4" name="Группа 19"/>
          <p:cNvGrpSpPr/>
          <p:nvPr/>
        </p:nvGrpSpPr>
        <p:grpSpPr>
          <a:xfrm>
            <a:off x="3491880" y="2636912"/>
            <a:ext cx="5040560" cy="792088"/>
            <a:chOff x="3491880" y="2636912"/>
            <a:chExt cx="5040560" cy="792088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3491880" y="2636912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500430" y="2857496"/>
              <a:ext cx="485778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1 - 15</a:t>
              </a:r>
              <a:endParaRPr lang="ru-RU" dirty="0"/>
            </a:p>
          </p:txBody>
        </p:sp>
      </p:grpSp>
      <p:grpSp>
        <p:nvGrpSpPr>
          <p:cNvPr id="5" name="Группа 24"/>
          <p:cNvGrpSpPr/>
          <p:nvPr/>
        </p:nvGrpSpPr>
        <p:grpSpPr>
          <a:xfrm>
            <a:off x="3491880" y="3645024"/>
            <a:ext cx="5040560" cy="792088"/>
            <a:chOff x="3491880" y="3645024"/>
            <a:chExt cx="5040560" cy="792088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3491880" y="3645024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571868" y="3857628"/>
              <a:ext cx="482453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4 - 15</a:t>
              </a:r>
              <a:endParaRPr lang="ru-RU" dirty="0"/>
            </a:p>
          </p:txBody>
        </p:sp>
      </p:grpSp>
      <p:grpSp>
        <p:nvGrpSpPr>
          <p:cNvPr id="8" name="Группа 25"/>
          <p:cNvGrpSpPr/>
          <p:nvPr/>
        </p:nvGrpSpPr>
        <p:grpSpPr>
          <a:xfrm>
            <a:off x="3491880" y="4653136"/>
            <a:ext cx="5040560" cy="792088"/>
            <a:chOff x="3491880" y="4653136"/>
            <a:chExt cx="5040560" cy="792088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3491880" y="4653136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4214810" y="4857760"/>
              <a:ext cx="364219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1 - 12</a:t>
              </a:r>
              <a:endParaRPr lang="ru-RU" dirty="0"/>
            </a:p>
          </p:txBody>
        </p:sp>
      </p:grpSp>
      <p:grpSp>
        <p:nvGrpSpPr>
          <p:cNvPr id="9" name="Группа 22"/>
          <p:cNvGrpSpPr/>
          <p:nvPr/>
        </p:nvGrpSpPr>
        <p:grpSpPr>
          <a:xfrm>
            <a:off x="3491880" y="5661248"/>
            <a:ext cx="5040560" cy="792088"/>
            <a:chOff x="3491880" y="5661248"/>
            <a:chExt cx="5040560" cy="792088"/>
          </a:xfrm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3491880" y="5661248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3643306" y="5929330"/>
              <a:ext cx="482510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1 – 100</a:t>
              </a:r>
              <a:endParaRPr lang="ru-RU" dirty="0"/>
            </a:p>
          </p:txBody>
        </p:sp>
      </p:grpSp>
      <p:pic>
        <p:nvPicPr>
          <p:cNvPr id="27" name="pravilno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2987824" y="3933056"/>
            <a:ext cx="304800" cy="304800"/>
          </a:xfrm>
          <a:prstGeom prst="rect">
            <a:avLst/>
          </a:prstGeom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0"/>
            <a:ext cx="1423988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280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8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28796E-6 C 0.05278 0.05732 0.10573 0.11463 0.11858 0.1456 C 0.13143 0.17657 0.10226 0.18073 0.07674 0.18581 C 0.05122 0.1909 -0.02361 0.18489 -0.03489 0.17657 C -0.04618 0.16825 -0.01649 0.14306 0.00938 0.13636 C 0.03525 0.12965 0.10243 0.13012 0.12101 0.13636 C 0.13959 0.1426 0.1408 0.16733 0.12101 0.17357 C 0.10122 0.1798 0.0217 0.18027 0.00226 0.17357 C -0.01719 0.16686 -0.0092 0.13104 0.00469 0.13312 C 0.01858 0.1352 0.06788 0.13844 0.08611 0.18581 C 0.10434 0.23319 0.1092 0.32101 0.11372 0.41808 C 0.11858 0.51514 0.13594 0.73215 0.11372 0.76774 C 0.09184 0.80333 0.02604 0.64502 -0.01857 0.63162 C -0.06319 0.61821 -0.13212 0.67807 -0.15347 0.68732 " pathEditMode="relative" ptsTypes="aaaaaaaaaaaaaA">
                                      <p:cBhvr>
                                        <p:cTn id="14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showWhenStopped="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274638"/>
            <a:ext cx="3625552" cy="114300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Вопрос 9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945" t="18241" r="6496" b="10822"/>
          <a:stretch>
            <a:fillRect/>
          </a:stretch>
        </p:blipFill>
        <p:spPr bwMode="auto">
          <a:xfrm>
            <a:off x="395536" y="1052736"/>
            <a:ext cx="291581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настраиваемая 5">
            <a:hlinkClick r:id="" action="ppaction://hlinkshowjump?jump=endshow" highlightClick="1"/>
          </p:cNvPr>
          <p:cNvSpPr/>
          <p:nvPr/>
        </p:nvSpPr>
        <p:spPr>
          <a:xfrm>
            <a:off x="467544" y="5733256"/>
            <a:ext cx="971600" cy="476672"/>
          </a:xfrm>
          <a:prstGeom prst="actionButtonBlank">
            <a:avLst/>
          </a:prstGeom>
          <a:solidFill>
            <a:srgbClr val="FF555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Выход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Пятиугольник 6">
            <a:hlinkClick r:id="rId5" action="ppaction://hlinksldjump"/>
          </p:cNvPr>
          <p:cNvSpPr/>
          <p:nvPr/>
        </p:nvSpPr>
        <p:spPr>
          <a:xfrm>
            <a:off x="1547664" y="5733256"/>
            <a:ext cx="1475656" cy="504056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Дальше</a:t>
            </a:r>
            <a:endParaRPr lang="ru-RU" b="1" dirty="0">
              <a:solidFill>
                <a:schemeClr val="bg1"/>
              </a:solidFill>
            </a:endParaRPr>
          </a:p>
        </p:txBody>
      </p:sp>
      <p:grpSp>
        <p:nvGrpSpPr>
          <p:cNvPr id="3" name="Группа 16"/>
          <p:cNvGrpSpPr/>
          <p:nvPr/>
        </p:nvGrpSpPr>
        <p:grpSpPr>
          <a:xfrm>
            <a:off x="3500430" y="1357298"/>
            <a:ext cx="5040560" cy="803488"/>
            <a:chOff x="3491880" y="1196752"/>
            <a:chExt cx="4680520" cy="1080120"/>
          </a:xfrm>
          <a:solidFill>
            <a:schemeClr val="accent5">
              <a:lumMod val="50000"/>
            </a:schemeClr>
          </a:solidFill>
        </p:grpSpPr>
        <p:sp>
          <p:nvSpPr>
            <p:cNvPr id="16" name="Прямоугольная выноска 15"/>
            <p:cNvSpPr/>
            <p:nvPr/>
          </p:nvSpPr>
          <p:spPr>
            <a:xfrm>
              <a:off x="3491880" y="1196752"/>
              <a:ext cx="4680520" cy="1080120"/>
            </a:xfrm>
            <a:prstGeom prst="wedgeRectCallout">
              <a:avLst/>
            </a:prstGeom>
            <a:solidFill>
              <a:schemeClr val="bg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3558215" y="1292785"/>
              <a:ext cx="4436525" cy="868856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 smtClean="0"/>
                <a:t>Сколько времени отводится команде на атаку ?</a:t>
              </a:r>
              <a:endParaRPr lang="ru-RU" dirty="0"/>
            </a:p>
          </p:txBody>
        </p:sp>
      </p:grpSp>
      <p:grpSp>
        <p:nvGrpSpPr>
          <p:cNvPr id="4" name="Группа 19"/>
          <p:cNvGrpSpPr/>
          <p:nvPr/>
        </p:nvGrpSpPr>
        <p:grpSpPr>
          <a:xfrm>
            <a:off x="3491880" y="2636912"/>
            <a:ext cx="5121118" cy="792088"/>
            <a:chOff x="3491880" y="2636912"/>
            <a:chExt cx="5121118" cy="792088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3491880" y="2636912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500430" y="2857496"/>
              <a:ext cx="51125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 не более 40 сек.</a:t>
              </a:r>
              <a:endParaRPr lang="ru-RU" dirty="0"/>
            </a:p>
          </p:txBody>
        </p:sp>
      </p:grpSp>
      <p:grpSp>
        <p:nvGrpSpPr>
          <p:cNvPr id="5" name="Группа 24"/>
          <p:cNvGrpSpPr/>
          <p:nvPr/>
        </p:nvGrpSpPr>
        <p:grpSpPr>
          <a:xfrm>
            <a:off x="3491880" y="3645024"/>
            <a:ext cx="5040560" cy="792088"/>
            <a:chOff x="3491880" y="3645024"/>
            <a:chExt cx="5040560" cy="792088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3491880" y="3645024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635896" y="3861048"/>
              <a:ext cx="482453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не более 20 сек.</a:t>
              </a:r>
              <a:endParaRPr lang="ru-RU" dirty="0"/>
            </a:p>
          </p:txBody>
        </p:sp>
      </p:grpSp>
      <p:grpSp>
        <p:nvGrpSpPr>
          <p:cNvPr id="8" name="Группа 25"/>
          <p:cNvGrpSpPr/>
          <p:nvPr/>
        </p:nvGrpSpPr>
        <p:grpSpPr>
          <a:xfrm>
            <a:off x="3491880" y="4653136"/>
            <a:ext cx="5040560" cy="792088"/>
            <a:chOff x="3491880" y="4653136"/>
            <a:chExt cx="5040560" cy="792088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3491880" y="4653136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4429124" y="4869160"/>
              <a:ext cx="307183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  не более 24 сек.</a:t>
              </a:r>
              <a:endParaRPr lang="ru-RU" dirty="0"/>
            </a:p>
          </p:txBody>
        </p:sp>
      </p:grpSp>
      <p:grpSp>
        <p:nvGrpSpPr>
          <p:cNvPr id="9" name="Группа 22"/>
          <p:cNvGrpSpPr/>
          <p:nvPr/>
        </p:nvGrpSpPr>
        <p:grpSpPr>
          <a:xfrm>
            <a:off x="3491880" y="5661248"/>
            <a:ext cx="5040560" cy="792088"/>
            <a:chOff x="3491880" y="5661248"/>
            <a:chExt cx="5040560" cy="792088"/>
          </a:xfrm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3491880" y="5661248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4714876" y="5877272"/>
              <a:ext cx="250033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   не более 30 сек.</a:t>
              </a:r>
              <a:endParaRPr lang="ru-RU" dirty="0"/>
            </a:p>
          </p:txBody>
        </p:sp>
      </p:grp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0"/>
            <a:ext cx="1423988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molodec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2987824" y="501317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072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50589E-6 C -0.0276 0.04345 -0.05521 0.08713 -0.06059 0.12064 C -0.06597 0.15415 -0.05816 0.18766 -0.03264 0.20107 C -0.00712 0.21447 0.07257 0.21031 0.09306 0.20107 C 0.11354 0.19182 0.10417 0.1567 0.09062 0.14537 C 0.07708 0.13405 0.02986 0.1315 0.01163 0.13312 C -0.0066 0.13474 -0.01858 0.14699 -0.01858 0.15462 C -0.01858 0.16224 -0.00226 0.17542 0.01163 0.17958 C 0.02552 0.18373 0.04965 0.17958 0.0651 0.17958 C 0.08056 0.17958 0.0934 0.18212 0.10469 0.17958 C 0.11597 0.17703 0.13524 0.17033 0.13246 0.16409 C 0.12969 0.15785 0.11094 0.1285 0.08837 0.14237 C 0.0658 0.15623 0.01493 0.16756 -0.00243 0.24752 C -0.01979 0.32748 -0.01476 0.53918 -0.01632 0.62214 C -0.01788 0.70511 0.01128 0.76035 -0.01163 0.74602 C -0.03455 0.73169 -0.12326 0.5371 -0.15347 0.53548 C -0.18368 0.53386 -0.18646 0.70326 -0.19306 0.73677 " pathEditMode="relative" ptsTypes="aaaaaaaaaaaaaaaaA">
                                      <p:cBhvr>
                                        <p:cTn id="21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showWhenStopped="0"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274638"/>
            <a:ext cx="3625552" cy="114300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Вопрос 10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945" t="18241" r="6496" b="10822"/>
          <a:stretch>
            <a:fillRect/>
          </a:stretch>
        </p:blipFill>
        <p:spPr bwMode="auto">
          <a:xfrm>
            <a:off x="395536" y="1052736"/>
            <a:ext cx="291581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настраиваемая 5">
            <a:hlinkClick r:id="" action="ppaction://hlinkshowjump?jump=endshow" highlightClick="1"/>
          </p:cNvPr>
          <p:cNvSpPr/>
          <p:nvPr/>
        </p:nvSpPr>
        <p:spPr>
          <a:xfrm>
            <a:off x="467544" y="5733256"/>
            <a:ext cx="971600" cy="476672"/>
          </a:xfrm>
          <a:prstGeom prst="actionButtonBlank">
            <a:avLst/>
          </a:prstGeom>
          <a:solidFill>
            <a:srgbClr val="FF555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Выход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Пятиугольник 6">
            <a:hlinkClick r:id="rId5" action="ppaction://hlinksldjump"/>
          </p:cNvPr>
          <p:cNvSpPr/>
          <p:nvPr/>
        </p:nvSpPr>
        <p:spPr>
          <a:xfrm>
            <a:off x="1547664" y="5733256"/>
            <a:ext cx="1475656" cy="504056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Дальше</a:t>
            </a:r>
            <a:endParaRPr lang="ru-RU" b="1" dirty="0">
              <a:solidFill>
                <a:schemeClr val="bg1"/>
              </a:solidFill>
            </a:endParaRPr>
          </a:p>
        </p:txBody>
      </p:sp>
      <p:grpSp>
        <p:nvGrpSpPr>
          <p:cNvPr id="3" name="Группа 16"/>
          <p:cNvGrpSpPr/>
          <p:nvPr/>
        </p:nvGrpSpPr>
        <p:grpSpPr>
          <a:xfrm>
            <a:off x="3491880" y="1285860"/>
            <a:ext cx="5040560" cy="928694"/>
            <a:chOff x="3491880" y="1196752"/>
            <a:chExt cx="4680520" cy="1080120"/>
          </a:xfrm>
          <a:solidFill>
            <a:schemeClr val="accent5">
              <a:lumMod val="50000"/>
            </a:schemeClr>
          </a:solidFill>
        </p:grpSpPr>
        <p:sp>
          <p:nvSpPr>
            <p:cNvPr id="16" name="Прямоугольная выноска 15"/>
            <p:cNvSpPr/>
            <p:nvPr/>
          </p:nvSpPr>
          <p:spPr>
            <a:xfrm>
              <a:off x="3491880" y="1196752"/>
              <a:ext cx="4680520" cy="1080120"/>
            </a:xfrm>
            <a:prstGeom prst="wedgeRectCallout">
              <a:avLst/>
            </a:prstGeom>
            <a:solidFill>
              <a:schemeClr val="bg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3632491" y="1351055"/>
              <a:ext cx="4444464" cy="751717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 smtClean="0"/>
                <a:t>Как называется нарушение правил в баскетболе?</a:t>
              </a:r>
              <a:endParaRPr lang="ru-RU" dirty="0"/>
            </a:p>
          </p:txBody>
        </p:sp>
      </p:grpSp>
      <p:grpSp>
        <p:nvGrpSpPr>
          <p:cNvPr id="4" name="Группа 19"/>
          <p:cNvGrpSpPr/>
          <p:nvPr/>
        </p:nvGrpSpPr>
        <p:grpSpPr>
          <a:xfrm>
            <a:off x="3491880" y="2636912"/>
            <a:ext cx="5121118" cy="792088"/>
            <a:chOff x="3491880" y="2636912"/>
            <a:chExt cx="5121118" cy="792088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3491880" y="2636912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500430" y="2857496"/>
              <a:ext cx="51125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фол</a:t>
              </a:r>
              <a:endParaRPr lang="ru-RU" dirty="0"/>
            </a:p>
          </p:txBody>
        </p:sp>
      </p:grpSp>
      <p:grpSp>
        <p:nvGrpSpPr>
          <p:cNvPr id="5" name="Группа 24"/>
          <p:cNvGrpSpPr/>
          <p:nvPr/>
        </p:nvGrpSpPr>
        <p:grpSpPr>
          <a:xfrm>
            <a:off x="3491880" y="3645024"/>
            <a:ext cx="5040560" cy="792088"/>
            <a:chOff x="3491880" y="3645024"/>
            <a:chExt cx="5040560" cy="792088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3491880" y="3645024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635896" y="3861048"/>
              <a:ext cx="482453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финт</a:t>
              </a:r>
              <a:endParaRPr lang="ru-RU" dirty="0"/>
            </a:p>
          </p:txBody>
        </p:sp>
      </p:grpSp>
      <p:grpSp>
        <p:nvGrpSpPr>
          <p:cNvPr id="8" name="Группа 25"/>
          <p:cNvGrpSpPr/>
          <p:nvPr/>
        </p:nvGrpSpPr>
        <p:grpSpPr>
          <a:xfrm>
            <a:off x="3491880" y="4653136"/>
            <a:ext cx="5040560" cy="792088"/>
            <a:chOff x="3491880" y="4653136"/>
            <a:chExt cx="5040560" cy="792088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3491880" y="4653136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5436096" y="4869160"/>
              <a:ext cx="120760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аут</a:t>
              </a:r>
              <a:endParaRPr lang="ru-RU" dirty="0"/>
            </a:p>
          </p:txBody>
        </p:sp>
      </p:grpSp>
      <p:grpSp>
        <p:nvGrpSpPr>
          <p:cNvPr id="9" name="Группа 22"/>
          <p:cNvGrpSpPr/>
          <p:nvPr/>
        </p:nvGrpSpPr>
        <p:grpSpPr>
          <a:xfrm>
            <a:off x="3491880" y="5661248"/>
            <a:ext cx="5040560" cy="792088"/>
            <a:chOff x="3491880" y="5661248"/>
            <a:chExt cx="5040560" cy="792088"/>
          </a:xfrm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3491880" y="5661248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5436096" y="5877272"/>
              <a:ext cx="126989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ru-RU" dirty="0" smtClean="0"/>
                <a:t>дриблинг</a:t>
              </a:r>
              <a:endParaRPr lang="ru-RU" dirty="0"/>
            </a:p>
          </p:txBody>
        </p:sp>
      </p:grp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0"/>
            <a:ext cx="1423988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spravilsya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3071802" y="292893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2169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169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3876E-7 C 0.00364 0.00763 0.01024 0.01133 0.01684 0.01434 C 0.02639 0.03284 0.01319 0.00994 0.02465 0.02243 C 0.02604 0.02405 0.02621 0.02706 0.0276 0.02867 C 0.03038 0.03191 0.0368 0.03677 0.0368 0.03677 C 0.04566 0.05458 0.03368 0.03237 0.04462 0.04694 C 0.05555 0.06151 0.03889 0.04556 0.05226 0.05735 C 0.05694 0.0666 0.06667 0.07539 0.07378 0.08187 C 0.07743 0.08903 0.08837 0.10337 0.09375 0.10846 C 0.09774 0.12419 0.09184 0.10545 0.1 0.11864 C 0.10104 0.12026 0.10069 0.12303 0.10156 0.12488 C 0.10156 0.12488 0.1092 0.14038 0.11076 0.14338 C 0.1191 0.1598 0.10868 0.13899 0.11684 0.15564 C 0.11788 0.15772 0.11996 0.16188 0.11996 0.16188 C 0.12257 0.15148 0.11701 0.14662 0.11389 0.13714 C 0.10868 0.12095 0.1026 0.10476 0.09844 0.08811 C 0.09792 0.0858 0.09601 0.08418 0.09531 0.08187 C 0.09392 0.07793 0.09392 0.07331 0.09219 0.06961 C 0.0901 0.06545 0.08611 0.05735 0.08611 0.05735 C 0.08073 0.03584 0.07604 0.02544 0.05989 0.01827 C 0.03958 0.02081 0.04739 0.02035 0.03385 0.02659 C 0.03281 0.02867 0.03194 0.03076 0.03073 0.03261 C 0.02934 0.03492 0.02743 0.03654 0.02604 0.03885 C 0.01632 0.0555 0.0243 0.04718 0.01528 0.05527 C 0.00903 0.06776 0.00347 0.08163 -0.00469 0.09204 C -0.00729 0.10245 -0.01337 0.10731 -0.01701 0.11679 C -0.0191 0.12234 -0.02049 0.12997 -0.02309 0.13506 C -0.02431 0.1376 -0.02639 0.13899 -0.02778 0.1413 C -0.03004 0.14523 -0.03177 0.1494 -0.03386 0.15356 C -0.0349 0.15564 -0.0375 0.16212 -0.03698 0.1598 C -0.03472 0.15078 -0.03663 0.15518 -0.03073 0.14755 C -0.02813 0.13575 -0.03142 0.14593 -0.02465 0.13714 C -0.02326 0.13552 -0.02292 0.13274 -0.02153 0.13113 C -0.01615 0.12488 -0.0099 0.11956 -0.00313 0.11679 C 0.01805 0.1191 0.0092 0.11864 0.02309 0.12488 C 0.03264 0.13367 0.03472 0.15171 0.03837 0.16582 C 0.03993 0.17761 0.0408 0.18917 0.04305 0.20074 C 0.04531 0.22525 0.04444 0.24838 0.03993 0.27243 C 0.03611 0.33672 0.03889 0.40286 0.04305 0.46716 C 0.04358 0.48358 0.04375 0.5 0.04462 0.51642 C 0.04479 0.52127 0.04496 0.52613 0.04618 0.53076 C 0.04757 0.53654 0.05226 0.54694 0.05226 0.54694 C 0.05347 0.5555 0.05486 0.5636 0.05694 0.57169 C 0.05851 0.58557 0.0592 0.60129 0.06146 0.61471 C 0.06233 0.61979 0.06528 0.62396 0.06614 0.62904 C 0.06771 0.63876 0.06858 0.64824 0.07066 0.65772 C 0.07396 0.7049 0.07448 0.75208 0.07222 0.79926 C 0.07083 0.77081 0.07205 0.71253 0.05538 0.69033 C 0.05121 0.67414 0.03715 0.66443 0.02604 0.65772 C 0.02309 0.65587 0.01996 0.65495 0.01684 0.65333 C 0.01528 0.65263 0.01233 0.65148 0.01233 0.65148 C -0.00156 0.65217 -0.01545 0.6524 -0.02934 0.65333 C -0.04288 0.65471 -0.06215 0.66674 -0.07691 0.66998 C -0.08976 0.66905 -0.10261 0.66952 -0.11545 0.6679 C -0.12847 0.66628 -0.14167 0.66027 -0.15538 0.65957 C -0.17326 0.65911 -0.19132 0.65957 -0.2092 0.65957 " pathEditMode="relative" ptsTypes="fffffffffffffffffffffffffffffffffffffffffffffffffffffffA">
                                      <p:cBhvr>
                                        <p:cTn id="10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2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8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274638"/>
            <a:ext cx="3625552" cy="114300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Вопрос 11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945" t="18241" r="6496" b="10822"/>
          <a:stretch>
            <a:fillRect/>
          </a:stretch>
        </p:blipFill>
        <p:spPr bwMode="auto">
          <a:xfrm>
            <a:off x="395536" y="1052736"/>
            <a:ext cx="291581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настраиваемая 5">
            <a:hlinkClick r:id="" action="ppaction://hlinkshowjump?jump=endshow" highlightClick="1"/>
          </p:cNvPr>
          <p:cNvSpPr/>
          <p:nvPr/>
        </p:nvSpPr>
        <p:spPr>
          <a:xfrm>
            <a:off x="467544" y="5733256"/>
            <a:ext cx="971600" cy="476672"/>
          </a:xfrm>
          <a:prstGeom prst="actionButtonBlank">
            <a:avLst/>
          </a:prstGeom>
          <a:solidFill>
            <a:srgbClr val="FF555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Выход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Пятиугольник 6">
            <a:hlinkClick r:id="rId5" action="ppaction://hlinksldjump"/>
          </p:cNvPr>
          <p:cNvSpPr/>
          <p:nvPr/>
        </p:nvSpPr>
        <p:spPr>
          <a:xfrm>
            <a:off x="1547664" y="5733256"/>
            <a:ext cx="1475656" cy="504056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Дальше</a:t>
            </a:r>
            <a:endParaRPr lang="ru-RU" b="1" dirty="0">
              <a:solidFill>
                <a:schemeClr val="bg1"/>
              </a:solidFill>
            </a:endParaRPr>
          </a:p>
        </p:txBody>
      </p:sp>
      <p:grpSp>
        <p:nvGrpSpPr>
          <p:cNvPr id="3" name="Группа 16"/>
          <p:cNvGrpSpPr/>
          <p:nvPr/>
        </p:nvGrpSpPr>
        <p:grpSpPr>
          <a:xfrm>
            <a:off x="3500430" y="1428736"/>
            <a:ext cx="5040560" cy="714380"/>
            <a:chOff x="3491880" y="1196752"/>
            <a:chExt cx="4680520" cy="1080120"/>
          </a:xfrm>
          <a:solidFill>
            <a:schemeClr val="accent5">
              <a:lumMod val="50000"/>
            </a:schemeClr>
          </a:solidFill>
        </p:grpSpPr>
        <p:sp>
          <p:nvSpPr>
            <p:cNvPr id="16" name="Прямоугольная выноска 15"/>
            <p:cNvSpPr/>
            <p:nvPr/>
          </p:nvSpPr>
          <p:spPr>
            <a:xfrm>
              <a:off x="3491880" y="1196752"/>
              <a:ext cx="4680520" cy="1080120"/>
            </a:xfrm>
            <a:prstGeom prst="wedgeRectCallout">
              <a:avLst/>
            </a:prstGeom>
            <a:solidFill>
              <a:schemeClr val="bg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3632491" y="1500174"/>
              <a:ext cx="4237519" cy="465349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 smtClean="0"/>
                <a:t>Родина баскетбола?</a:t>
              </a:r>
              <a:endParaRPr lang="ru-RU" dirty="0"/>
            </a:p>
          </p:txBody>
        </p:sp>
      </p:grpSp>
      <p:grpSp>
        <p:nvGrpSpPr>
          <p:cNvPr id="4" name="Группа 19"/>
          <p:cNvGrpSpPr/>
          <p:nvPr/>
        </p:nvGrpSpPr>
        <p:grpSpPr>
          <a:xfrm>
            <a:off x="3500430" y="4643446"/>
            <a:ext cx="5112568" cy="792088"/>
            <a:chOff x="3491880" y="2636912"/>
            <a:chExt cx="5112568" cy="792088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3491880" y="2636912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491880" y="2851226"/>
              <a:ext cx="51125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США</a:t>
              </a:r>
              <a:endParaRPr lang="ru-RU" dirty="0"/>
            </a:p>
          </p:txBody>
        </p:sp>
      </p:grpSp>
      <p:grpSp>
        <p:nvGrpSpPr>
          <p:cNvPr id="5" name="Группа 24"/>
          <p:cNvGrpSpPr/>
          <p:nvPr/>
        </p:nvGrpSpPr>
        <p:grpSpPr>
          <a:xfrm>
            <a:off x="3500430" y="2643182"/>
            <a:ext cx="5040560" cy="792088"/>
            <a:chOff x="3491880" y="3645024"/>
            <a:chExt cx="5040560" cy="792088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3491880" y="3645024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635896" y="3861048"/>
              <a:ext cx="482453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Франция</a:t>
              </a:r>
              <a:endParaRPr lang="ru-RU" dirty="0"/>
            </a:p>
          </p:txBody>
        </p:sp>
      </p:grpSp>
      <p:grpSp>
        <p:nvGrpSpPr>
          <p:cNvPr id="8" name="Группа 25"/>
          <p:cNvGrpSpPr/>
          <p:nvPr/>
        </p:nvGrpSpPr>
        <p:grpSpPr>
          <a:xfrm>
            <a:off x="3500430" y="3643314"/>
            <a:ext cx="5040560" cy="792088"/>
            <a:chOff x="3491880" y="4653136"/>
            <a:chExt cx="5040560" cy="792088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3491880" y="4653136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5005948" y="4869160"/>
              <a:ext cx="205783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Англия</a:t>
              </a:r>
              <a:endParaRPr lang="ru-RU" dirty="0"/>
            </a:p>
          </p:txBody>
        </p:sp>
      </p:grpSp>
      <p:grpSp>
        <p:nvGrpSpPr>
          <p:cNvPr id="9" name="Группа 22"/>
          <p:cNvGrpSpPr/>
          <p:nvPr/>
        </p:nvGrpSpPr>
        <p:grpSpPr>
          <a:xfrm>
            <a:off x="3491880" y="5661248"/>
            <a:ext cx="5040560" cy="792088"/>
            <a:chOff x="3491880" y="5661248"/>
            <a:chExt cx="5040560" cy="792088"/>
          </a:xfrm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3491880" y="5661248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5292080" y="5877272"/>
              <a:ext cx="149449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Япония</a:t>
              </a:r>
              <a:endParaRPr lang="ru-RU" dirty="0"/>
            </a:p>
          </p:txBody>
        </p:sp>
      </p:grp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0"/>
            <a:ext cx="1423988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ravilno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3143240" y="492919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280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26735E-6 C -0.00295 0.01248 -0.00521 0.0259 -0.01076 0.03677 C -0.01736 0.06637 -0.02517 0.08973 -0.03524 0.11679 C -0.03681 0.12095 -0.03733 0.12696 -0.03837 0.13112 C -0.0408 0.14153 -0.04375 0.15148 -0.04601 0.16188 C -0.04705 0.16651 -0.04201 0.15379 -0.03993 0.14963 C -0.03611 0.14199 -0.03559 0.13783 -0.02917 0.13529 C -0.02101 0.11887 -0.00278 0.10985 0.01094 0.10453 C 0.02222 0.10522 0.03403 0.10314 0.04462 0.10846 C 0.04635 0.10939 0.04757 0.1117 0.04931 0.11262 C 0.05226 0.11447 0.05851 0.11679 0.05851 0.11679 C 0.06458 0.12465 0.07101 0.13228 0.07847 0.13714 C 0.08333 0.14662 0.08559 0.15356 0.09236 0.1598 C 0.09271 0.16142 0.09514 0.17206 0.09705 0.17206 C 0.09896 0.17206 0.09896 0.1679 0.1 0.16581 C 0.09896 0.14593 0.09774 0.09782 0.07847 0.09019 C 0.07135 0.08371 0.07569 0.08672 0.06476 0.08186 C 0.06319 0.08117 0.06007 0.07978 0.06007 0.07978 C 0.04983 0.08048 0.03941 0.07932 0.02934 0.08186 C 0.02569 0.08279 0.02326 0.08741 0.02014 0.09019 C 0.01858 0.09158 0.01545 0.09412 0.01545 0.09412 C 0.01094 0.10314 0.00747 0.11332 0.00156 0.12072 C -0.00121 0.13159 -0.0059 0.14408 -0.01076 0.15356 C -0.01128 0.15564 -0.01146 0.15795 -0.01215 0.1598 C -0.01476 0.16697 -0.01823 0.16697 -0.01076 0.16396 C -0.0092 0.16258 -0.00781 0.16073 -0.00608 0.1598 C -0.00312 0.15795 0.00313 0.15564 0.00313 0.15564 C 0.01701 0.15633 0.0309 0.1561 0.04462 0.15772 C 0.05955 0.15957 0.07014 0.17576 0.0816 0.1864 C 0.08368 0.19056 0.08576 0.19449 0.08785 0.19865 C 0.08889 0.20074 0.08976 0.20282 0.0908 0.2049 C 0.09184 0.20698 0.09392 0.21091 0.09392 0.21091 C 0.1 0.23519 0.0901 0.1975 0.09861 0.2234 C 0.1033 0.23774 0.10538 0.25393 0.10938 0.2685 C 0.11424 0.2863 0.11059 0.26595 0.11545 0.28677 C 0.12153 0.31244 0.11545 0.29463 0.1217 0.31151 C 0.12535 0.34343 0.12465 0.37581 0.12778 0.40772 C 0.1283 0.42298 0.1283 0.45097 0.1309 0.46924 C 0.13229 0.47895 0.13559 0.48843 0.13698 0.49791 C 0.13958 0.51503 0.14132 0.53422 0.14462 0.55111 C 0.14566 0.55619 0.14809 0.56059 0.14931 0.56521 C 0.15087 0.58094 0.15313 0.60129 0.16007 0.6147 C 0.16267 0.63459 0.16875 0.65055 0.17552 0.6679 C 0.17795 0.6746 0.17639 0.67483 0.17847 0.68247 C 0.17969 0.68709 0.18455 0.6968 0.18629 0.70074 C 0.18819 0.71091 0.1901 0.72155 0.19236 0.73149 C 0.1941 0.73866 0.19861 0.75208 0.19861 0.75208 C 0.19983 0.76642 0.20122 0.78006 0.20625 0.79301 C 0.20885 0.80735 0.21024 0.82192 0.21389 0.83603 C 0.2224 0.83233 0.22674 0.82423 0.23385 0.81753 C 0.25139 0.80111 0.26684 0.78284 0.28629 0.77058 C 0.2908 0.76433 0.29392 0.76087 0.3 0.75809 C 0.30434 0.75 0.31424 0.74306 0.3217 0.73982 C 0.34358 0.7197 0.38229 0.72016 0.40625 0.71716 C 0.46163 0.71947 0.44375 0.71831 0.47552 0.72548 C 0.48559 0.73057 0.49826 0.73358 0.50781 0.73982 C 0.50938 0.74098 0.51076 0.74283 0.51233 0.74375 C 0.51684 0.7463 0.52153 0.74768 0.52622 0.75 C 0.52778 0.75069 0.5309 0.75208 0.5309 0.75208 C 0.54028 0.76063 0.52969 0.75231 0.54462 0.75809 C 0.55434 0.76179 0.56215 0.76988 0.5724 0.77243 C 0.58559 0.78607 0.57066 0.77243 0.58629 0.78075 C 0.58906 0.78214 0.59115 0.78538 0.59392 0.78677 C 0.60226 0.79116 0.59965 0.78654 0.60625 0.79093 C 0.6158 0.79717 0.62622 0.8018 0.63542 0.80943 C 0.64115 0.81406 0.65313 0.82562 0.66007 0.82562 " pathEditMode="relative" ptsTypes="fffffffffffffffffffffffffffffffffffffffffffffffffffffffffffffffffA">
                                      <p:cBhvr>
                                        <p:cTn id="11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showWhenStopped="0"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274638"/>
            <a:ext cx="3625552" cy="114300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Вопрос 12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945" t="18241" r="6496" b="10822"/>
          <a:stretch>
            <a:fillRect/>
          </a:stretch>
        </p:blipFill>
        <p:spPr bwMode="auto">
          <a:xfrm>
            <a:off x="395536" y="1052736"/>
            <a:ext cx="291581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настраиваемая 5">
            <a:hlinkClick r:id="" action="ppaction://hlinkshowjump?jump=endshow" highlightClick="1"/>
          </p:cNvPr>
          <p:cNvSpPr/>
          <p:nvPr/>
        </p:nvSpPr>
        <p:spPr>
          <a:xfrm>
            <a:off x="467544" y="5733256"/>
            <a:ext cx="971600" cy="476672"/>
          </a:xfrm>
          <a:prstGeom prst="actionButtonBlank">
            <a:avLst/>
          </a:prstGeom>
          <a:solidFill>
            <a:srgbClr val="FF555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Выход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Пятиугольник 6">
            <a:hlinkClick r:id="rId6" action="ppaction://hlinksldjump"/>
          </p:cNvPr>
          <p:cNvSpPr/>
          <p:nvPr/>
        </p:nvSpPr>
        <p:spPr>
          <a:xfrm>
            <a:off x="1547664" y="5733256"/>
            <a:ext cx="1475656" cy="504056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Дальше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6" name="Прямоугольная выноска 15"/>
          <p:cNvSpPr/>
          <p:nvPr/>
        </p:nvSpPr>
        <p:spPr>
          <a:xfrm>
            <a:off x="3500430" y="1357298"/>
            <a:ext cx="5040560" cy="874926"/>
          </a:xfrm>
          <a:prstGeom prst="wedgeRectCallou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19"/>
          <p:cNvGrpSpPr/>
          <p:nvPr/>
        </p:nvGrpSpPr>
        <p:grpSpPr>
          <a:xfrm>
            <a:off x="3491880" y="2636912"/>
            <a:ext cx="5121118" cy="792088"/>
            <a:chOff x="3491880" y="2636912"/>
            <a:chExt cx="5121118" cy="792088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3491880" y="2636912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500430" y="2857496"/>
              <a:ext cx="51125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7 </a:t>
              </a:r>
              <a:endParaRPr lang="ru-RU" dirty="0"/>
            </a:p>
          </p:txBody>
        </p:sp>
      </p:grpSp>
      <p:grpSp>
        <p:nvGrpSpPr>
          <p:cNvPr id="5" name="Группа 24"/>
          <p:cNvGrpSpPr/>
          <p:nvPr/>
        </p:nvGrpSpPr>
        <p:grpSpPr>
          <a:xfrm>
            <a:off x="3491880" y="3645024"/>
            <a:ext cx="5040560" cy="792088"/>
            <a:chOff x="3491880" y="3645024"/>
            <a:chExt cx="5040560" cy="792088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3491880" y="3645024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635896" y="3861048"/>
              <a:ext cx="482453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5</a:t>
              </a:r>
              <a:endParaRPr lang="ru-RU" dirty="0"/>
            </a:p>
          </p:txBody>
        </p:sp>
      </p:grpSp>
      <p:grpSp>
        <p:nvGrpSpPr>
          <p:cNvPr id="8" name="Группа 25"/>
          <p:cNvGrpSpPr/>
          <p:nvPr/>
        </p:nvGrpSpPr>
        <p:grpSpPr>
          <a:xfrm>
            <a:off x="3491880" y="4653136"/>
            <a:ext cx="5040560" cy="792088"/>
            <a:chOff x="3491880" y="4653136"/>
            <a:chExt cx="5040560" cy="792088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3491880" y="4653136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5215942" y="4869160"/>
              <a:ext cx="164207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6</a:t>
              </a:r>
              <a:endParaRPr lang="ru-RU" dirty="0"/>
            </a:p>
          </p:txBody>
        </p:sp>
      </p:grpSp>
      <p:grpSp>
        <p:nvGrpSpPr>
          <p:cNvPr id="9" name="Группа 22"/>
          <p:cNvGrpSpPr/>
          <p:nvPr/>
        </p:nvGrpSpPr>
        <p:grpSpPr>
          <a:xfrm>
            <a:off x="3491880" y="5661248"/>
            <a:ext cx="5040560" cy="792088"/>
            <a:chOff x="3491880" y="5661248"/>
            <a:chExt cx="5040560" cy="792088"/>
          </a:xfrm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3491880" y="5661248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5580112" y="5877272"/>
              <a:ext cx="92071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10</a:t>
              </a:r>
              <a:endParaRPr lang="ru-RU" dirty="0"/>
            </a:p>
          </p:txBody>
        </p:sp>
      </p:grp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0"/>
            <a:ext cx="1423988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Прямоугольник 22"/>
          <p:cNvSpPr/>
          <p:nvPr/>
        </p:nvSpPr>
        <p:spPr>
          <a:xfrm>
            <a:off x="3714744" y="1428736"/>
            <a:ext cx="4500594" cy="646331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Сколько игроков выступают  на площадке  от одной команды ?</a:t>
            </a:r>
            <a:endParaRPr lang="ru-RU" dirty="0"/>
          </a:p>
        </p:txBody>
      </p:sp>
      <p:pic>
        <p:nvPicPr>
          <p:cNvPr id="25" name="poprobuy_eshe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2987824" y="2852936"/>
            <a:ext cx="304800" cy="304800"/>
          </a:xfrm>
          <a:prstGeom prst="rect">
            <a:avLst/>
          </a:prstGeom>
        </p:spPr>
      </p:pic>
      <p:pic>
        <p:nvPicPr>
          <p:cNvPr id="26" name="Рисунок 25" descr="36_2_18.gif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6116" y="4643446"/>
            <a:ext cx="1047750" cy="857250"/>
          </a:xfrm>
          <a:prstGeom prst="rect">
            <a:avLst/>
          </a:prstGeom>
        </p:spPr>
      </p:pic>
      <p:pic>
        <p:nvPicPr>
          <p:cNvPr id="27" name="Рисунок 26" descr="36_2_18.gif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8992" y="5643578"/>
            <a:ext cx="1047750" cy="857250"/>
          </a:xfrm>
          <a:prstGeom prst="rect">
            <a:avLst/>
          </a:prstGeom>
        </p:spPr>
      </p:pic>
      <p:pic>
        <p:nvPicPr>
          <p:cNvPr id="29" name="spravilsya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print"/>
          <a:stretch>
            <a:fillRect/>
          </a:stretch>
        </p:blipFill>
        <p:spPr>
          <a:xfrm>
            <a:off x="2928926" y="392906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169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169"/>
                            </p:stCondLst>
                            <p:childTnLst>
                              <p:par>
                                <p:cTn id="1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50589E-6 C -0.0276 0.04345 -0.05521 0.08713 -0.06059 0.12064 C -0.06597 0.15415 -0.05816 0.18766 -0.03264 0.20107 C -0.00712 0.21447 0.07257 0.21031 0.09306 0.20107 C 0.11354 0.19182 0.10417 0.1567 0.09062 0.14537 C 0.07708 0.13405 0.02986 0.1315 0.01163 0.13312 C -0.0066 0.13474 -0.01858 0.14699 -0.01858 0.15462 C -0.01858 0.16224 -0.00226 0.17542 0.01163 0.17958 C 0.02552 0.18373 0.04965 0.17958 0.0651 0.17958 C 0.08056 0.17958 0.0934 0.18212 0.10469 0.17958 C 0.11597 0.17703 0.13524 0.17033 0.13246 0.16409 C 0.12969 0.15785 0.11094 0.1285 0.08837 0.14237 C 0.0658 0.15623 0.01493 0.16756 -0.00243 0.24752 C -0.01979 0.32748 -0.01476 0.53918 -0.01632 0.62214 C -0.01788 0.70511 0.01128 0.76035 -0.01163 0.74602 C -0.03455 0.73169 -0.12326 0.5371 -0.15347 0.53548 C -0.18368 0.53386 -0.18646 0.70326 -0.19306 0.73677 " pathEditMode="relative" ptsTypes="aaaaaaaaaaaaaaaaA">
                                      <p:cBhvr>
                                        <p:cTn id="17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showWhenStopped="0"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41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showWhenStopped="0"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настраиваемая 3">
            <a:hlinkClick r:id="" action="ppaction://hlinkshowjump?jump=endshow" highlightClick="1"/>
          </p:cNvPr>
          <p:cNvSpPr/>
          <p:nvPr/>
        </p:nvSpPr>
        <p:spPr>
          <a:xfrm>
            <a:off x="619944" y="5885656"/>
            <a:ext cx="971600" cy="476672"/>
          </a:xfrm>
          <a:prstGeom prst="actionButtonBlank">
            <a:avLst/>
          </a:prstGeom>
          <a:solidFill>
            <a:srgbClr val="FF555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Выход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Управляющая кнопка: настраиваемая 4">
            <a:hlinkClick r:id="rId2" action="ppaction://hlinksldjump" highlightClick="1"/>
          </p:cNvPr>
          <p:cNvSpPr/>
          <p:nvPr/>
        </p:nvSpPr>
        <p:spPr>
          <a:xfrm>
            <a:off x="7092280" y="5877272"/>
            <a:ext cx="1368152" cy="504056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Ресурсы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945" t="18241" r="6496" b="10822"/>
          <a:stretch>
            <a:fillRect/>
          </a:stretch>
        </p:blipFill>
        <p:spPr bwMode="auto">
          <a:xfrm>
            <a:off x="395536" y="1052736"/>
            <a:ext cx="291581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40352" y="692696"/>
            <a:ext cx="1639887" cy="171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19864" y="980728"/>
            <a:ext cx="1224136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17946" y="984029"/>
            <a:ext cx="1224136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91872" y="908720"/>
            <a:ext cx="1152128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33362" y="972910"/>
            <a:ext cx="1296144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740352" y="692696"/>
            <a:ext cx="1639887" cy="171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740352" y="692696"/>
            <a:ext cx="1639887" cy="171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Рисунок 14" descr="IMG_2174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143108" y="571480"/>
            <a:ext cx="5214974" cy="371477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85185E-6 C -0.00573 -0.06019 -0.01128 -0.12037 -0.12726 -0.1426 C -0.24323 -0.16482 -0.60347 -0.15903 -0.69549 -0.13334 C -0.7875 -0.10764 -0.65955 -0.07338 -0.67951 0.01203 C -0.69948 0.09745 -0.79305 0.31759 -0.8158 0.3787 " pathEditMode="relative" ptsTypes="aaaaA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8.14815E-6 C -0.00608 -0.06714 -0.01198 -0.13403 -0.13628 -0.15163 C -0.26076 -0.16922 -0.65503 -0.13889 -0.74549 -0.10602 C -0.83594 -0.07315 -0.68854 -0.04561 -0.67951 0.04536 C -0.67049 0.13634 -0.68889 0.37361 -0.6908 0.43935 " pathEditMode="relative" ptsTypes="aaaaA">
                                      <p:cBhvr>
                                        <p:cTn id="1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44444E-6 C -0.02882 -0.0662 -0.05764 -0.1324 -0.17969 -0.15463 C -0.30173 -0.17685 -0.65121 -0.16759 -0.73194 -0.13333 C -0.81267 -0.09907 -0.69097 -0.04884 -0.66371 0.05162 C -0.63646 0.15209 -0.5842 0.4 -0.56823 0.46968 " pathEditMode="relative" ptsTypes="aaaaA">
                                      <p:cBhvr>
                                        <p:cTn id="21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 0.00046 C -0.06458 -0.06782 -0.1283 -0.13611 -0.24149 -0.15717 C -0.35469 -0.17847 -0.65139 -0.23495 -0.68021 -0.12708 C -0.70903 -0.01898 -0.45851 0.3882 -0.41424 0.49144 " pathEditMode="relative" ptsTypes="aaaA">
                                      <p:cBhvr>
                                        <p:cTn id="27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5.55556E-6 C -0.03073 -0.06436 -0.06129 -0.12848 -0.17952 -0.14862 C -0.29775 -0.16876 -0.6375 -0.16274 -0.70903 -0.1213 C -0.78056 -0.07987 -0.68212 -0.00093 -0.60903 0.09999 C -0.53594 0.20092 -0.32674 0.4206 -0.27049 0.48472 " pathEditMode="relative" ptsTypes="aaaaA">
                                      <p:cBhvr>
                                        <p:cTn id="33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7.40741E-6 C -0.02586 -0.06783 -0.05156 -0.13542 -0.175 -0.15463 C -0.29843 -0.17385 -0.74496 -0.2132 -0.74079 -0.11528 C -0.73663 -0.01737 -0.24843 0.34189 -0.15 0.43333 " pathEditMode="relative" ptsTypes="aaaA">
                                      <p:cBhvr>
                                        <p:cTn id="39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7.40741E-6 C -0.04375 -0.07292 -0.08732 -0.14561 -0.22256 -0.16366 C -0.35781 -0.18172 -0.73177 -0.1419 -0.81128 -0.10903 C -0.89079 -0.07616 -0.82916 -0.03843 -0.7 0.03333 C -0.57083 0.10509 -0.14687 0.27314 -0.03628 0.32106 " pathEditMode="relative" ptsTypes="aaaaA">
                                      <p:cBhvr>
                                        <p:cTn id="45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357298"/>
            <a:ext cx="8229600" cy="4519974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sz="1800" b="1" dirty="0" smtClean="0">
                <a:solidFill>
                  <a:srgbClr val="FF8601"/>
                </a:solidFill>
              </a:rPr>
              <a:t>Картинки</a:t>
            </a:r>
            <a:r>
              <a:rPr lang="en-US" sz="1800" b="1" dirty="0" smtClean="0">
                <a:solidFill>
                  <a:srgbClr val="FF8601"/>
                </a:solidFill>
              </a:rPr>
              <a:t> (</a:t>
            </a:r>
            <a:r>
              <a:rPr lang="ru-RU" sz="1800" b="1" dirty="0" smtClean="0">
                <a:solidFill>
                  <a:srgbClr val="FF8601"/>
                </a:solidFill>
                <a:hlinkClick r:id="rId2"/>
              </a:rPr>
              <a:t>Кольцо и мяч</a:t>
            </a:r>
            <a:r>
              <a:rPr lang="en-US" sz="1800" b="1" dirty="0" smtClean="0">
                <a:solidFill>
                  <a:srgbClr val="FF8601"/>
                </a:solidFill>
              </a:rPr>
              <a:t>) </a:t>
            </a:r>
            <a:r>
              <a:rPr lang="ru-RU" sz="1800" b="1" dirty="0" smtClean="0">
                <a:solidFill>
                  <a:srgbClr val="FF8601"/>
                </a:solidFill>
              </a:rPr>
              <a:t> </a:t>
            </a:r>
            <a:r>
              <a:rPr lang="en-US" sz="1800" b="1" dirty="0" smtClean="0">
                <a:solidFill>
                  <a:srgbClr val="FF8601"/>
                </a:solidFill>
                <a:hlinkClick r:id="rId3"/>
              </a:rPr>
              <a:t>www.google.ru</a:t>
            </a:r>
            <a:endParaRPr lang="en-US" sz="1800" b="1" dirty="0" smtClean="0">
              <a:solidFill>
                <a:srgbClr val="FF860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ru-RU" sz="1800" b="1" dirty="0" smtClean="0">
                <a:solidFill>
                  <a:srgbClr val="FF8601"/>
                </a:solidFill>
              </a:rPr>
              <a:t>Звук из организатора клипов</a:t>
            </a:r>
          </a:p>
          <a:p>
            <a:pPr>
              <a:buFont typeface="Wingdings" pitchFamily="2" charset="2"/>
              <a:buChar char="§"/>
            </a:pPr>
            <a:r>
              <a:rPr lang="ru-RU" sz="1800" b="1" dirty="0" smtClean="0">
                <a:solidFill>
                  <a:srgbClr val="FF8601"/>
                </a:solidFill>
              </a:rPr>
              <a:t>Звуки  с МК </a:t>
            </a:r>
            <a:r>
              <a:rPr lang="ru-RU" sz="1800" b="1" dirty="0" err="1" smtClean="0">
                <a:solidFill>
                  <a:srgbClr val="FF8601"/>
                </a:solidFill>
              </a:rPr>
              <a:t>Кугут</a:t>
            </a:r>
            <a:r>
              <a:rPr lang="ru-RU" sz="1800" b="1" dirty="0" smtClean="0">
                <a:solidFill>
                  <a:srgbClr val="FF8601"/>
                </a:solidFill>
              </a:rPr>
              <a:t> И.</a:t>
            </a:r>
          </a:p>
          <a:p>
            <a:pPr>
              <a:buFont typeface="Wingdings" pitchFamily="2" charset="2"/>
              <a:buChar char="§"/>
            </a:pPr>
            <a:r>
              <a:rPr lang="ru-RU" sz="1800" b="1" dirty="0" smtClean="0">
                <a:hlinkClick r:id="rId4"/>
              </a:rPr>
              <a:t>http://www.basket-blog.info/</a:t>
            </a:r>
            <a:r>
              <a:rPr lang="ru-RU" sz="1800" b="1" u="sng" dirty="0" smtClean="0"/>
              <a:t>  </a:t>
            </a:r>
          </a:p>
          <a:p>
            <a:pPr>
              <a:buFont typeface="Wingdings" pitchFamily="2" charset="2"/>
              <a:buChar char="§"/>
            </a:pPr>
            <a:r>
              <a:rPr lang="en-US" sz="1800" b="1" dirty="0" smtClean="0">
                <a:hlinkClick r:id="rId5"/>
              </a:rPr>
              <a:t>http</a:t>
            </a:r>
            <a:r>
              <a:rPr lang="ru-RU" sz="1800" b="1" dirty="0" smtClean="0">
                <a:hlinkClick r:id="rId5"/>
              </a:rPr>
              <a:t>://</a:t>
            </a:r>
            <a:r>
              <a:rPr lang="en-US" sz="1800" b="1" dirty="0" err="1" smtClean="0">
                <a:hlinkClick r:id="rId5"/>
              </a:rPr>
              <a:t>basketb</a:t>
            </a:r>
            <a:r>
              <a:rPr lang="ru-RU" sz="1800" b="1" dirty="0" smtClean="0">
                <a:hlinkClick r:id="rId5"/>
              </a:rPr>
              <a:t>.</a:t>
            </a:r>
            <a:r>
              <a:rPr lang="en-US" sz="1800" b="1" dirty="0" err="1" smtClean="0">
                <a:hlinkClick r:id="rId5"/>
              </a:rPr>
              <a:t>wordpress</a:t>
            </a:r>
            <a:r>
              <a:rPr lang="ru-RU" sz="1800" b="1" dirty="0" smtClean="0">
                <a:hlinkClick r:id="rId5"/>
              </a:rPr>
              <a:t>.</a:t>
            </a:r>
            <a:r>
              <a:rPr lang="en-US" sz="1800" b="1" dirty="0" smtClean="0">
                <a:hlinkClick r:id="rId5"/>
              </a:rPr>
              <a:t>com</a:t>
            </a:r>
            <a:r>
              <a:rPr lang="ru-RU" sz="1800" b="1" dirty="0" smtClean="0">
                <a:hlinkClick r:id="rId5"/>
              </a:rPr>
              <a:t>/</a:t>
            </a:r>
            <a:r>
              <a:rPr lang="ru-RU" sz="1800" b="1" u="sng" dirty="0" smtClean="0"/>
              <a:t> </a:t>
            </a:r>
          </a:p>
          <a:p>
            <a:pPr>
              <a:buFont typeface="Wingdings" pitchFamily="2" charset="2"/>
              <a:buChar char="§"/>
            </a:pPr>
            <a:r>
              <a:rPr lang="ru-RU" sz="1800" b="1" dirty="0" smtClean="0">
                <a:hlinkClick r:id="rId6"/>
              </a:rPr>
              <a:t>http://www.proshkolu.ru/home/</a:t>
            </a:r>
            <a:r>
              <a:rPr lang="ru-RU" sz="1800" b="1" u="sng" dirty="0" smtClean="0"/>
              <a:t>             </a:t>
            </a:r>
          </a:p>
          <a:p>
            <a:pPr>
              <a:buFont typeface="Wingdings" pitchFamily="2" charset="2"/>
              <a:buChar char="§"/>
            </a:pPr>
            <a:r>
              <a:rPr lang="ru-RU" sz="1800" b="1" dirty="0" smtClean="0">
                <a:hlinkClick r:id="rId7"/>
              </a:rPr>
              <a:t>http://1september.ru/</a:t>
            </a:r>
            <a:endParaRPr lang="ru-RU" sz="1800" b="1" u="sng" dirty="0" smtClean="0"/>
          </a:p>
          <a:p>
            <a:pPr>
              <a:buFont typeface="Wingdings" pitchFamily="2" charset="2"/>
              <a:buChar char="§"/>
            </a:pPr>
            <a:r>
              <a:rPr lang="en-US" sz="1800" b="1" dirty="0" smtClean="0">
                <a:hlinkClick r:id="rId8"/>
              </a:rPr>
              <a:t>http</a:t>
            </a:r>
            <a:r>
              <a:rPr lang="ru-RU" sz="1800" b="1" dirty="0" smtClean="0">
                <a:hlinkClick r:id="rId8"/>
              </a:rPr>
              <a:t>://</a:t>
            </a:r>
            <a:r>
              <a:rPr lang="en-US" sz="1800" b="1" dirty="0" smtClean="0">
                <a:hlinkClick r:id="rId8"/>
              </a:rPr>
              <a:t>sport</a:t>
            </a:r>
            <a:r>
              <a:rPr lang="ru-RU" sz="1800" b="1" dirty="0" smtClean="0">
                <a:hlinkClick r:id="rId8"/>
              </a:rPr>
              <a:t>.</a:t>
            </a:r>
            <a:r>
              <a:rPr lang="en-US" sz="1800" b="1" dirty="0" err="1" smtClean="0">
                <a:hlinkClick r:id="rId8"/>
              </a:rPr>
              <a:t>rin</a:t>
            </a:r>
            <a:r>
              <a:rPr lang="ru-RU" sz="1800" b="1" dirty="0" smtClean="0">
                <a:hlinkClick r:id="rId8"/>
              </a:rPr>
              <a:t>.</a:t>
            </a:r>
            <a:r>
              <a:rPr lang="en-US" sz="1800" b="1" dirty="0" err="1" smtClean="0">
                <a:hlinkClick r:id="rId8"/>
              </a:rPr>
              <a:t>ru</a:t>
            </a:r>
            <a:r>
              <a:rPr lang="ru-RU" sz="1800" b="1" dirty="0" smtClean="0">
                <a:hlinkClick r:id="rId8"/>
              </a:rPr>
              <a:t>/</a:t>
            </a:r>
            <a:r>
              <a:rPr lang="en-US" sz="1800" b="1" dirty="0" smtClean="0">
                <a:hlinkClick r:id="rId8"/>
              </a:rPr>
              <a:t>html</a:t>
            </a:r>
            <a:r>
              <a:rPr lang="ru-RU" sz="1800" b="1" dirty="0" smtClean="0">
                <a:hlinkClick r:id="rId8"/>
              </a:rPr>
              <a:t>/</a:t>
            </a:r>
            <a:r>
              <a:rPr lang="en-US" sz="1800" b="1" dirty="0" err="1" smtClean="0">
                <a:hlinkClick r:id="rId8"/>
              </a:rPr>
              <a:t>rools</a:t>
            </a:r>
            <a:r>
              <a:rPr lang="ru-RU" sz="1800" b="1" dirty="0" smtClean="0">
                <a:hlinkClick r:id="rId8"/>
              </a:rPr>
              <a:t>_5-4</a:t>
            </a:r>
            <a:r>
              <a:rPr lang="ru-RU" sz="1800" b="1" u="sng" dirty="0" smtClean="0"/>
              <a:t>. </a:t>
            </a:r>
            <a:endParaRPr lang="en-US" sz="1800" b="1" u="sng" dirty="0" smtClean="0"/>
          </a:p>
          <a:p>
            <a:pPr>
              <a:buFont typeface="Wingdings" pitchFamily="2" charset="2"/>
              <a:buChar char="§"/>
            </a:pPr>
            <a:r>
              <a:rPr lang="en-US" sz="1800" b="1" dirty="0" smtClean="0">
                <a:hlinkClick r:id="rId9"/>
              </a:rPr>
              <a:t>http://zanimatika.narod.ru/Narabotki13.htm</a:t>
            </a:r>
            <a:endParaRPr lang="ru-RU" sz="1800" b="1" u="sng" dirty="0" smtClean="0"/>
          </a:p>
          <a:p>
            <a:pPr>
              <a:buFont typeface="Wingdings" pitchFamily="2" charset="2"/>
              <a:buChar char="§"/>
            </a:pPr>
            <a:r>
              <a:rPr lang="ru-RU" sz="1800" b="1" dirty="0" smtClean="0">
                <a:solidFill>
                  <a:srgbClr val="F5723D"/>
                </a:solidFill>
                <a:hlinkClick r:id="rId10"/>
              </a:rPr>
              <a:t>Шаблон презентации</a:t>
            </a:r>
            <a:endParaRPr lang="ru-RU" sz="1800" b="1" dirty="0" smtClean="0">
              <a:solidFill>
                <a:srgbClr val="F5723D"/>
              </a:solidFill>
            </a:endParaRPr>
          </a:p>
          <a:p>
            <a:pPr>
              <a:buFont typeface="Wingdings" pitchFamily="2" charset="2"/>
              <a:buChar char="§"/>
            </a:pPr>
            <a:endParaRPr lang="en-US" sz="1800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Ресурсы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Управляющая кнопка: настраиваемая 3">
            <a:hlinkClick r:id="" action="ppaction://hlinkshowjump?jump=endshow" highlightClick="1"/>
          </p:cNvPr>
          <p:cNvSpPr/>
          <p:nvPr/>
        </p:nvSpPr>
        <p:spPr>
          <a:xfrm>
            <a:off x="619944" y="5885656"/>
            <a:ext cx="971600" cy="476672"/>
          </a:xfrm>
          <a:prstGeom prst="actionButtonBlank">
            <a:avLst/>
          </a:prstGeom>
          <a:solidFill>
            <a:srgbClr val="FF555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Выход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ballon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2661038" y="1481138"/>
            <a:ext cx="3821923" cy="4525962"/>
          </a:xfrm>
          <a:prstGeom prst="rect">
            <a:avLst/>
          </a:prstGeom>
          <a:noFill/>
        </p:spPr>
      </p:pic>
      <p:sp>
        <p:nvSpPr>
          <p:cNvPr id="7" name="WordArt 5"/>
          <p:cNvSpPr>
            <a:spLocks noGrp="1" noChangeArrowheads="1" noChangeShapeType="1" noTextEdit="1"/>
          </p:cNvSpPr>
          <p:nvPr>
            <p:ph type="title"/>
          </p:nvPr>
        </p:nvSpPr>
        <p:spPr bwMode="auto">
          <a:xfrm rot="20203495">
            <a:off x="613778" y="2406820"/>
            <a:ext cx="8135087" cy="172601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5699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ru-RU" sz="3600" b="1" kern="10" dirty="0">
                <a:ln w="9525">
                  <a:round/>
                  <a:headEnd/>
                  <a:tailEnd/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Удачной игры</a:t>
            </a:r>
          </a:p>
        </p:txBody>
      </p:sp>
      <p:pic>
        <p:nvPicPr>
          <p:cNvPr id="5" name="Picture 6" descr="Basketbal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42853"/>
            <a:ext cx="2857488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700808"/>
            <a:ext cx="8229600" cy="4525963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Правила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899592" y="1397000"/>
          <a:ext cx="756084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ятиугольник 4">
            <a:hlinkClick r:id="rId6" action="ppaction://hlinksldjump"/>
          </p:cNvPr>
          <p:cNvSpPr/>
          <p:nvPr/>
        </p:nvSpPr>
        <p:spPr>
          <a:xfrm>
            <a:off x="3995936" y="5517232"/>
            <a:ext cx="1728192" cy="576064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Старт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74638"/>
            <a:ext cx="5643602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Вопросы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3" name="Управляющая кнопка: настраиваемая 32">
            <a:hlinkClick r:id="" action="ppaction://hlinkshowjump?jump=previousslide" highlightClick="1"/>
          </p:cNvPr>
          <p:cNvSpPr/>
          <p:nvPr/>
        </p:nvSpPr>
        <p:spPr>
          <a:xfrm>
            <a:off x="3851920" y="6021288"/>
            <a:ext cx="1512168" cy="504056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Правила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97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945" t="18241" r="6496" b="10822"/>
          <a:stretch>
            <a:fillRect/>
          </a:stretch>
        </p:blipFill>
        <p:spPr bwMode="auto">
          <a:xfrm>
            <a:off x="395536" y="1052736"/>
            <a:ext cx="291581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8" name="Управляющая кнопка: настраиваемая 97">
            <a:hlinkClick r:id="" action="ppaction://hlinkshowjump?jump=endshow" highlightClick="1"/>
          </p:cNvPr>
          <p:cNvSpPr/>
          <p:nvPr/>
        </p:nvSpPr>
        <p:spPr>
          <a:xfrm>
            <a:off x="467544" y="5733256"/>
            <a:ext cx="971600" cy="476672"/>
          </a:xfrm>
          <a:prstGeom prst="actionButtonBlank">
            <a:avLst/>
          </a:prstGeom>
          <a:solidFill>
            <a:srgbClr val="FF555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Выход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6" name="Picture 2">
            <a:hlinkClick r:id="rId4" action="ppaction://hlinksldjump" highlightClick="1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1268760"/>
            <a:ext cx="1224136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>
            <a:hlinkClick r:id="rId6" action="ppaction://hlinksldjump" highlightClick="1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60032" y="1268760"/>
            <a:ext cx="1224136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>
            <a:hlinkClick r:id="rId8" action="ppaction://hlinksldjump" highlightClick="1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84168" y="1268760"/>
            <a:ext cx="115212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>
            <a:hlinkClick r:id="rId10" action="ppaction://hlinksldjump" highlightClick="1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236296" y="1268760"/>
            <a:ext cx="1224136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>
            <a:hlinkClick r:id="rId12" action="ppaction://hlinksldjump" highlightClick="1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635896" y="2708920"/>
            <a:ext cx="1224136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>
            <a:hlinkClick r:id="rId14" action="ppaction://hlinksldjump" highlightClick="1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860032" y="2708920"/>
            <a:ext cx="1296144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>
            <a:hlinkClick r:id="rId16" action="ppaction://hlinksldjump" highlightClick="1"/>
          </p:cNvPr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084168" y="2708920"/>
            <a:ext cx="1224136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>
            <a:hlinkClick r:id="rId18" action="ppaction://hlinksldjump" highlightClick="1"/>
          </p:cNvPr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7236296" y="2708920"/>
            <a:ext cx="1296144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>
            <a:hlinkClick r:id="rId20" action="ppaction://hlinksldjump" highlightClick="1"/>
          </p:cNvPr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3707904" y="4149080"/>
            <a:ext cx="1224136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5" name="Picture 11">
            <a:hlinkClick r:id="rId22" action="ppaction://hlinksldjump" highlightClick="1"/>
          </p:cNvPr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4860032" y="4149080"/>
            <a:ext cx="1224136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6" name="Picture 12">
            <a:hlinkClick r:id="rId24" action="ppaction://hlinksldjump" highlightClick="1"/>
          </p:cNvPr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6084168" y="4077072"/>
            <a:ext cx="115212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7" name="Picture 13">
            <a:hlinkClick r:id="rId26" action="ppaction://hlinksldjump" highlightClick="1"/>
          </p:cNvPr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7308304" y="4077072"/>
            <a:ext cx="1152128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7" name="Управляющая кнопка: настраиваемая 56">
            <a:hlinkClick r:id="rId28" action="ppaction://hlinksldjump" highlightClick="1"/>
          </p:cNvPr>
          <p:cNvSpPr/>
          <p:nvPr/>
        </p:nvSpPr>
        <p:spPr>
          <a:xfrm>
            <a:off x="6572264" y="5805264"/>
            <a:ext cx="2032184" cy="36004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Конец игры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96296E-6 C -0.00313 -0.03426 -0.00261 -0.03658 -0.01598 -0.06065 C -0.01928 -0.06644 -0.02119 -0.07362 -0.025 -0.07871 C -0.02813 -0.08288 -0.03421 -0.09098 -0.03421 -0.09098 C -0.03855 -0.10857 -0.03299 -0.09237 -0.04323 -0.10602 C -0.05139 -0.1169 -0.05209 -0.12524 -0.06372 -0.13033 C -0.07014 -0.13889 -0.07813 -0.1463 -0.08646 -0.15139 C -0.0908 -0.15394 -0.09549 -0.15556 -0.1 -0.15764 C -0.10226 -0.1588 -0.10695 -0.16065 -0.10695 -0.16065 C -0.10799 -0.16042 -0.13247 -0.15718 -0.13646 -0.1544 C -0.13924 -0.15255 -0.14046 -0.14746 -0.14323 -0.14538 C -0.1474 -0.14237 -0.15695 -0.13936 -0.15695 -0.13936 C -0.16025 -0.13288 -0.16494 -0.12755 -0.16823 -0.12107 C -0.18039 -0.0963 -0.1566 -0.1301 -0.17744 -0.10301 C -0.18264 -0.08218 -0.18421 -0.07593 -0.19323 -0.05764 C -0.20712 -0.02963 -0.18837 -0.06713 -0.20244 -0.03936 C -0.204 -0.03635 -0.20695 -0.03033 -0.20695 -0.03033 C -0.20938 -0.02038 -0.21407 -0.0132 -0.21598 -0.00301 C -0.22136 0.02615 -0.22605 0.05601 -0.23195 0.08495 C -0.23386 0.09421 -0.23473 0.10439 -0.23872 0.11226 C -0.24028 0.11527 -0.24219 0.11805 -0.24323 0.12129 C -0.24827 0.13634 -0.25174 0.1537 -0.25469 0.16967 C -0.25625 0.18587 -0.25591 0.20648 -0.26146 0.22129 " pathEditMode="relative" ptsTypes="ffffffffffffffffffffffA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48148E-6 C -0.00052 -0.00555 -0.0026 -0.03426 -0.00677 -0.03958 C -0.01927 -0.05578 -0.02604 -0.075 -0.04097 -0.08796 C -0.04583 -0.09768 -0.04948 -0.10277 -0.05677 -0.10926 C -0.06233 -0.12037 -0.06684 -0.12523 -0.075 -0.13333 C -0.07569 -0.13634 -0.07569 -0.14004 -0.07726 -0.14259 C -0.07899 -0.14537 -0.08194 -0.14629 -0.08403 -0.14861 C -0.09097 -0.15601 -0.09635 -0.16134 -0.10451 -0.16666 C -0.12535 -0.19444 -0.10417 -0.1699 -0.12049 -0.18194 C -0.14236 -0.19814 -0.12535 -0.1912 -0.14323 -0.19699 C -0.15104 -0.20764 -0.16424 -0.20949 -0.175 -0.21226 C -0.20087 -0.21041 -0.21719 -0.20764 -0.24097 -0.20324 C -0.24826 -0.19976 -0.25399 -0.19421 -0.26128 -0.19097 C -0.2684 -0.18171 -0.27917 -0.17708 -0.28872 -0.17291 C -0.30191 -0.16064 -0.31823 -0.16064 -0.33177 -0.14861 C -0.33333 -0.1456 -0.33455 -0.14236 -0.33628 -0.13958 C -0.33767 -0.13726 -0.33958 -0.13564 -0.34097 -0.13333 C -0.34427 -0.12754 -0.35 -0.11527 -0.35 -0.11527 C -0.35365 -0.07199 -0.35052 -0.02801 -0.35451 0.01505 C -0.35521 0.02223 -0.36372 0.03334 -0.36372 0.03334 C -0.36094 0.23936 -0.36128 0.15255 -0.36128 0.29375 " pathEditMode="relative" ptsTypes="ffffffffffffffffffffA">
                                      <p:cBhvr>
                                        <p:cTn id="1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48148E-6 C -0.00451 -0.01828 -0.01597 -0.03171 -0.02951 -0.03657 C -0.03628 -0.05 -0.04062 -0.04652 -0.05 -0.05764 C -0.05556 -0.06435 -0.06059 -0.07199 -0.06597 -0.07893 C -0.06997 -0.08402 -0.07049 -0.09305 -0.075 -0.09699 C -0.07951 -0.10115 -0.08872 -0.10926 -0.08872 -0.10926 C -0.09392 -0.11967 -0.09774 -0.12338 -0.10677 -0.12731 C -0.11128 -0.13333 -0.1151 -0.14074 -0.12049 -0.1456 C -0.13003 -0.15393 -0.13715 -0.15879 -0.14549 -0.1699 C -0.14792 -0.17314 -0.15139 -0.1743 -0.15451 -0.17592 C -0.15903 -0.17824 -0.16823 -0.18194 -0.16823 -0.18194 C -0.17951 -0.19189 -0.19184 -0.1949 -0.20451 -0.2 C -0.23941 -0.21412 -0.27465 -0.21597 -0.31128 -0.21828 C -0.33472 -0.21736 -0.35833 -0.21713 -0.38177 -0.21527 C -0.38958 -0.21458 -0.40451 -0.20625 -0.40451 -0.20625 C -0.41094 -0.20046 -0.41632 -0.19375 -0.42274 -0.18796 C -0.42431 -0.18495 -0.42517 -0.18125 -0.42726 -0.17893 C -0.42917 -0.17685 -0.43229 -0.17824 -0.43403 -0.17592 C -0.43576 -0.17361 -0.43507 -0.16944 -0.43628 -0.16666 C -0.43733 -0.16412 -0.43958 -0.16296 -0.44097 -0.16064 C -0.44271 -0.15787 -0.44427 -0.15486 -0.44549 -0.15162 C -0.44653 -0.14884 -0.44653 -0.14537 -0.44774 -0.14259 C -0.46181 -0.10949 -0.44601 -0.15509 -0.46597 -0.11527 C -0.47257 -0.10208 -0.47917 -0.0912 -0.48872 -0.08194 C -0.49149 -0.07453 -0.49531 -0.06805 -0.49774 -0.06064 C -0.49844 -0.05879 -0.50312 -0.03889 -0.50451 -0.03333 C -0.50608 -0.02731 -0.50747 -0.02129 -0.50903 -0.01527 C -0.50972 -0.01226 -0.51128 -0.00625 -0.51128 -0.00625 C -0.52309 0.09746 -0.51823 -0.03333 -0.51823 0.19676 " pathEditMode="relative" ptsTypes="ffffffffffffffffffffffffffffA">
                                      <p:cBhvr>
                                        <p:cTn id="22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7.40741E-7 C -0.00451 -0.01828 -0.01302 -0.01713 -0.02049 -0.03032 C -0.03403 -0.0544 -0.02344 -0.04328 -0.03628 -0.05463 C -0.04149 -0.07546 -0.0342 -0.05254 -0.04549 -0.06967 C -0.04913 -0.07546 -0.05 -0.08426 -0.05451 -0.08796 C -0.06875 -0.10046 -0.07656 -0.1199 -0.09305 -0.12731 C -0.10677 -0.1449 -0.12101 -0.15 -0.13854 -0.15764 C -0.15677 -0.16551 -0.13437 -0.15578 -0.15226 -0.16365 C -0.15451 -0.16458 -0.1592 -0.16666 -0.1592 -0.16666 C -0.17639 -0.1824 -0.19792 -0.19027 -0.21823 -0.19699 C -0.22656 -0.20416 -0.23542 -0.2081 -0.24566 -0.20926 C -0.26736 -0.2118 -0.31146 -0.21527 -0.31146 -0.21527 C -0.3875 -0.21412 -0.48646 -0.2669 -0.54549 -0.19097 C -0.55035 -0.17152 -0.56007 -0.14467 -0.57274 -0.13333 C -0.57726 -0.11504 -0.58906 -0.10208 -0.59549 -0.08495 C -0.60208 -0.06736 -0.60781 -0.05046 -0.61805 -0.03634 C -0.625 -0.00185 -0.61545 -0.04421 -0.625 -0.01527 C -0.62917 -0.00277 -0.63073 0.01111 -0.63403 0.02408 C -0.63472 0.06158 -0.63507 0.09861 -0.63628 0.13635 C -0.63698 0.15602 -0.64305 0.18125 -0.64774 0.2 C -0.6493 0.20602 -0.64965 0.21273 -0.65226 0.21806 C -0.65521 0.22408 -0.65955 0.2294 -0.66128 0.23635 C -0.66389 0.24653 -0.66684 0.25301 -0.67274 0.26042 C -0.67621 0.27477 -0.68351 0.28658 -0.68854 0.3 C -0.69219 0.30996 -0.68802 0.30903 -0.69305 0.30903 " pathEditMode="relative" ptsTypes="ffffffffffffffffffffffffA">
                                      <p:cBhvr>
                                        <p:cTn id="30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81481E-6 C 0.00138 -0.0456 0.00451 -0.09074 0.00451 -0.13634 C 0.00451 -0.19143 0.0151 -0.27893 -0.00921 -0.33634 C -0.01737 -0.35555 -0.03421 -0.3662 -0.04549 -0.38194 C -0.04948 -0.39768 -0.05261 -0.3956 -0.06372 -0.4 C -0.06841 -0.40185 -0.07744 -0.40602 -0.07744 -0.40602 C -0.09636 -0.40509 -0.11528 -0.40463 -0.13421 -0.40301 C -0.1658 -0.40046 -0.18282 -0.37963 -0.20469 -0.35162 C -0.20834 -0.3368 -0.21459 -0.32037 -0.22275 -0.30903 C -0.22587 -0.29722 -0.22969 -0.28472 -0.23195 -0.27268 C -0.23351 -0.26458 -0.23646 -0.24861 -0.23646 -0.24861 C -0.23369 -0.19398 -0.2316 -0.13958 -0.22969 -0.08495 C -0.23108 -0.04051 -0.23073 -0.0044 -0.24098 0.03634 C -0.24341 0.06875 -0.25 0.1007 -0.25 0.13333 " pathEditMode="relative" ptsTypes="fffffffffffffA">
                                      <p:cBhvr>
                                        <p:cTn id="38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11111E-6 -4.81481E-6 C 0.00919 -0.0368 0.00538 -0.08796 -0.01147 -0.1213 C -0.0139 -0.13102 -0.01841 -0.15787 -0.02292 -0.16667 C -0.02969 -0.18079 -0.03837 -0.19167 -0.04549 -0.20602 C -0.04966 -0.21458 -0.05226 -0.22708 -0.05452 -0.23634 C -0.05522 -0.23935 -0.05504 -0.24305 -0.05678 -0.24537 C -0.06424 -0.25532 -0.07136 -0.26713 -0.07726 -0.2787 C -0.08056 -0.2919 -0.08577 -0.29305 -0.09324 -0.30301 C -0.0948 -0.30718 -0.09601 -0.31134 -0.09775 -0.31528 C -0.09914 -0.31852 -0.10105 -0.32106 -0.10226 -0.3243 C -0.10331 -0.32708 -0.10296 -0.33079 -0.10452 -0.33333 C -0.10626 -0.33611 -0.10921 -0.33727 -0.11147 -0.33935 C -0.11442 -0.34537 -0.11667 -0.35255 -0.12049 -0.35764 C -0.12796 -0.36759 -0.13577 -0.375 -0.14324 -0.38495 C -0.14549 -0.38796 -0.14931 -0.3868 -0.15226 -0.38796 C -0.15695 -0.38981 -0.16598 -0.39398 -0.16598 -0.39398 C -0.20435 -0.39213 -0.23056 -0.38958 -0.26598 -0.38495 C -0.27744 -0.37315 -0.28664 -0.36042 -0.29549 -0.34537 C -0.29723 -0.34259 -0.29827 -0.33912 -0.30001 -0.33634 C -0.30348 -0.33102 -0.31147 -0.3213 -0.31147 -0.3213 C -0.31754 -0.29653 -0.3073 -0.3338 -0.32726 -0.29398 C -0.33039 -0.28796 -0.33647 -0.27569 -0.33647 -0.27569 C -0.34254 -0.24329 -0.33421 -0.28194 -0.34324 -0.25463 C -0.34515 -0.24884 -0.34515 -0.24167 -0.34775 -0.23634 C -0.34931 -0.23333 -0.35122 -0.23055 -0.35226 -0.22731 C -0.35417 -0.22153 -0.35522 -0.21505 -0.35678 -0.20903 C -0.35747 -0.20602 -0.35903 -0.2 -0.35903 -0.2 C -0.36233 -0.16782 -0.3606 -0.13472 -0.36598 -0.10301 C -0.37032 -0.07778 -0.37709 -0.05278 -0.38178 -0.02755 C -0.38664 0.09514 -0.37935 0.05278 -0.38872 0.10278 C -0.3915 0.13333 -0.39098 0.11921 -0.39098 0.14537 " pathEditMode="relative" ptsTypes="ffffffffffffffffffffffffffffffA">
                                      <p:cBhvr>
                                        <p:cTn id="46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81481E-6 C -0.00278 -0.01505 -0.00521 -0.02546 -0.01372 -0.03634 C -0.01771 -0.05208 -0.01424 -0.04305 -0.02726 -0.06065 L -0.02726 -0.06065 C -0.03247 -0.07454 -0.03906 -0.08704 -0.04549 -0.1 C -0.05069 -0.11065 -0.05 -0.12593 -0.05677 -0.13935 C -0.05747 -0.14236 -0.05781 -0.14583 -0.05903 -0.14861 C -0.06007 -0.15116 -0.06267 -0.15208 -0.06372 -0.15463 C -0.07049 -0.17245 -0.07118 -0.19213 -0.07951 -0.20903 C -0.0816 -0.22083 -0.08229 -0.22801 -0.08872 -0.23634 C -0.09653 -0.26805 -0.11215 -0.2919 -0.12951 -0.31528 C -0.13611 -0.32407 -0.13507 -0.32292 -0.14097 -0.33032 C -0.14497 -0.33542 -0.15451 -0.34236 -0.15451 -0.34236 C -0.16163 -0.35694 -0.15642 -0.35046 -0.17274 -0.35764 C -0.175 -0.35856 -0.17726 -0.35972 -0.17951 -0.36065 C -0.18177 -0.36157 -0.18628 -0.36366 -0.18628 -0.36366 C -0.19271 -0.37199 -0.19809 -0.37245 -0.20677 -0.37569 C -0.21979 -0.38055 -0.23194 -0.38495 -0.24549 -0.38796 C -0.25521 -0.3875 -0.31927 -0.3875 -0.34549 -0.38194 C -0.3533 -0.38032 -0.35208 -0.37731 -0.35903 -0.37268 C -0.36858 -0.36643 -0.38073 -0.36204 -0.39097 -0.35764 C -0.39323 -0.35555 -0.39531 -0.35324 -0.39774 -0.35162 C -0.39983 -0.35023 -0.4026 -0.35046 -0.40451 -0.34861 C -0.4151 -0.33843 -0.41302 -0.32963 -0.425 -0.3243 C -0.43212 -0.30972 -0.43906 -0.29468 -0.45 -0.28495 C -0.45417 -0.26759 -0.46285 -0.25139 -0.47049 -0.23634 C -0.47535 -0.22662 -0.47778 -0.21759 -0.48403 -0.20903 C -0.48924 -0.18218 -0.48437 -0.19097 -0.49323 -0.1787 C -0.49653 -0.16574 -0.50122 -0.15579 -0.50451 -0.14236 C -0.51111 -0.11551 -0.51354 -0.08796 -0.51823 -0.06065 C -0.52014 -0.04977 -0.52483 -0.03889 -0.525 -0.02731 C -0.52569 0.04028 -0.525 0.1081 -0.525 0.1757 " pathEditMode="relative" ptsTypes="ffFffffffffffffffffffffffffffffA">
                                      <p:cBhvr>
                                        <p:cTn id="54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0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5.55556E-6 C -0.00122 -0.01575 -0.00104 -0.03913 -0.00677 -0.05464 C -0.00799 -0.05788 -0.01025 -0.06043 -0.01129 -0.06367 C -0.0132 -0.06945 -0.01424 -0.07593 -0.0158 -0.08195 C -0.01754 -0.0889 -0.025 -0.10001 -0.025 -0.10001 C -0.02656 -0.10603 -0.02691 -0.11297 -0.02952 -0.1183 C -0.03351 -0.1264 -0.03577 -0.12987 -0.03854 -0.13936 C -0.04514 -0.16158 -0.04011 -0.15695 -0.05452 -0.16968 C -0.06823 -0.19769 -0.05139 -0.16158 -0.06129 -0.18797 C -0.06806 -0.2058 -0.06545 -0.18867 -0.07726 -0.21228 C -0.08247 -0.22269 -0.0875 -0.22941 -0.09531 -0.23635 C -0.10834 -0.26066 -0.10139 -0.25279 -0.11354 -0.26367 C -0.11754 -0.27941 -0.11285 -0.26737 -0.12275 -0.27894 C -0.13525 -0.29376 -0.13785 -0.29955 -0.15226 -0.30904 C -0.16476 -0.32617 -0.18559 -0.32894 -0.20226 -0.33635 C -0.21893 -0.34376 -0.23559 -0.35024 -0.25226 -0.35765 C -0.25903 -0.36066 -0.26806 -0.36644 -0.275 -0.36668 C -0.32275 -0.36853 -0.37031 -0.36876 -0.41806 -0.36968 C -0.45972 -0.36876 -0.50139 -0.36853 -0.54306 -0.36668 C -0.55174 -0.36621 -0.56806 -0.35765 -0.56806 -0.35765 C -0.56962 -0.35464 -0.57066 -0.35093 -0.57275 -0.34862 C -0.57465 -0.34677 -0.57778 -0.34793 -0.57952 -0.34561 C -0.60556 -0.31043 -0.57622 -0.3382 -0.59531 -0.3213 C -0.60191 -0.30857 -0.59913 -0.3058 -0.60903 -0.297 C -0.61493 -0.26575 -0.60695 -0.30232 -0.6158 -0.2757 C -0.62587 -0.24492 -0.61493 -0.26806 -0.625 -0.24862 C -0.62969 -0.22941 -0.62743 -0.22524 -0.63854 -0.21529 C -0.64375 -0.19422 -0.63959 -0.2014 -0.64775 -0.19098 C -0.66493 -0.12223 -0.67813 -0.05093 -0.68403 0.02106 C -0.68542 0.03842 -0.68854 0.05532 -0.68854 0.07268 " pathEditMode="relative" ptsTypes="fffffffffffffffffffffffffffffA">
                                      <p:cBhvr>
                                        <p:cTn id="62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3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22222E-6 C 0.00121 -0.06296 -0.00261 -0.09282 0.00677 -0.14236 C 0.01128 -0.2287 0.01059 -0.19792 0.00677 -0.33935 C 0.00607 -0.36481 -0.00764 -0.39028 -0.01146 -0.41528 C -0.01511 -0.43958 -0.01684 -0.46458 -0.02275 -0.48796 C -0.02622 -0.50208 -0.02848 -0.53194 -0.03421 -0.54236 C -0.03646 -0.54653 -0.05973 -0.58032 -0.06146 -0.58194 C -0.06632 -0.58634 -0.0698 -0.59329 -0.075 -0.59699 C -0.07917 -0.6 -0.08421 -0.60093 -0.08872 -0.60301 C -0.09098 -0.60393 -0.09549 -0.60602 -0.09549 -0.60602 C -0.12205 -0.60417 -0.13195 -0.60995 -0.15 -0.59398 C -0.15782 -0.57917 -0.15278 -0.5875 -0.16598 -0.56968 C -0.16841 -0.56643 -0.16806 -0.56088 -0.17049 -0.55764 C -0.17223 -0.55532 -0.17518 -0.55555 -0.17744 -0.55463 C -0.18473 -0.53958 -0.19445 -0.52639 -0.20244 -0.51204 C -0.20573 -0.50625 -0.20851 -0.5 -0.21146 -0.49398 C -0.21303 -0.49097 -0.21598 -0.48495 -0.21598 -0.48495 C -0.22223 -0.45972 -0.22796 -0.43426 -0.23421 -0.40903 C -0.2375 -0.3956 -0.23594 -0.38889 -0.24323 -0.3787 C -0.24688 -0.3294 -0.24671 -0.27986 -0.25 -0.23032 C -0.25139 -0.20926 -0.25191 -0.1868 -0.25695 -0.16667 C -0.25903 -0.14051 -0.26146 -0.11435 -0.26146 -0.08796 " pathEditMode="relative" ptsTypes="fffffffffffffffffffffA">
                                      <p:cBhvr>
                                        <p:cTn id="70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0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2.22222E-6 C -0.0007 -0.00926 -0.00087 -0.01829 -0.00226 -0.02731 C -0.00313 -0.03356 -0.00678 -0.04537 -0.00678 -0.04537 C -0.01216 -0.11505 -0.00799 -0.18518 -0.01372 -0.25463 C -0.01528 -0.27361 -0.02049 -0.29398 -0.02501 -0.31204 C -0.02692 -0.31898 -0.03091 -0.3243 -0.03403 -0.33032 C -0.03577 -0.33333 -0.03872 -0.33935 -0.03872 -0.33935 C -0.04185 -0.35208 -0.04601 -0.35671 -0.05226 -0.36667 C -0.05921 -0.37755 -0.06372 -0.38889 -0.07275 -0.39699 C -0.07553 -0.40255 -0.07674 -0.40972 -0.07952 -0.41528 C -0.08126 -0.41875 -0.08438 -0.42106 -0.08647 -0.4243 C -0.09185 -0.43287 -0.0981 -0.4419 -0.10226 -0.45162 C -0.1066 -0.4618 -0.10747 -0.4706 -0.11372 -0.4787 C -0.12188 -0.51204 -0.10903 -0.46227 -0.12049 -0.49699 C -0.12414 -0.5081 -0.12466 -0.52407 -0.13178 -0.53333 C -0.14185 -0.54653 -0.15591 -0.55532 -0.16824 -0.56366 C -0.17709 -0.56968 -0.18577 -0.57847 -0.19549 -0.58194 C -0.20226 -0.58426 -0.20921 -0.58565 -0.21598 -0.58796 C -0.24393 -0.5868 -0.27431 -0.59699 -0.30001 -0.58194 C -0.30244 -0.58055 -0.30435 -0.57708 -0.30678 -0.57569 C -0.31858 -0.56852 -0.31893 -0.57315 -0.32726 -0.56366 C -0.34237 -0.54606 -0.34914 -0.52268 -0.35903 -0.5 C -0.36077 -0.49606 -0.36164 -0.49143 -0.36372 -0.48796 C -0.36772 -0.48125 -0.37726 -0.46968 -0.37726 -0.46968 C -0.38265 -0.44792 -0.37483 -0.47477 -0.38647 -0.45162 C -0.38785 -0.44884 -0.38751 -0.44514 -0.38872 -0.44236 C -0.39897 -0.41829 -0.41772 -0.40023 -0.41824 -0.36968 C -0.41893 -0.32731 -0.41824 -0.28495 -0.41824 -0.24236 " pathEditMode="relative" ptsTypes="fffffffffffffffffffffffffffA">
                                      <p:cBhvr>
                                        <p:cTn id="78" dur="2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5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0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96296E-6 C -0.00243 -0.01898 -0.00695 -0.03634 -0.01146 -0.05463 C -0.0132 -0.09398 -0.01407 -0.13333 -0.01598 -0.17269 C -0.01632 -0.17801 -0.01841 -0.2088 -0.02292 -0.21505 C -0.03195 -0.22755 -0.03611 -0.24329 -0.04323 -0.25764 C -0.04966 -0.27037 -0.05313 -0.28935 -0.06146 -0.3 C -0.06598 -0.31782 -0.07431 -0.33819 -0.08421 -0.35162 C -0.09063 -0.37662 -0.08611 -0.36435 -0.09775 -0.38796 C -0.09914 -0.39051 -0.09844 -0.39444 -0.1 -0.39699 C -0.10174 -0.39977 -0.10452 -0.40093 -0.10695 -0.40301 C -0.11042 -0.41644 -0.11684 -0.42755 -0.12275 -0.43935 C -0.12466 -0.44306 -0.12518 -0.44815 -0.12726 -0.45162 C -0.129 -0.4544 -0.13195 -0.45556 -0.13421 -0.45764 C -0.14271 -0.47431 -0.14566 -0.48218 -0.15921 -0.49097 C -0.16372 -0.49699 -0.16823 -0.50301 -0.17275 -0.50903 C -0.1816 -0.52083 -0.17379 -0.51505 -0.17952 -0.52731 C -0.18073 -0.52986 -0.18282 -0.53102 -0.18421 -0.53333 C -0.1875 -0.53912 -0.18872 -0.54769 -0.19323 -0.55162 C -0.20469 -0.56181 -0.21407 -0.57292 -0.22726 -0.5787 C -0.23542 -0.59005 -0.22848 -0.5831 -0.24549 -0.58796 C -0.2573 -0.59144 -0.2474 -0.59005 -0.25921 -0.59699 C -0.26355 -0.59954 -0.26875 -0.59954 -0.27275 -0.60301 C -0.28386 -0.61273 -0.27639 -0.60741 -0.29323 -0.61505 C -0.29549 -0.61597 -0.3 -0.61829 -0.3 -0.61829 C -0.34167 -0.6162 -0.35955 -0.61713 -0.39323 -0.60602 C -0.40226 -0.58819 -0.39219 -0.60486 -0.40677 -0.59097 C -0.4125 -0.58542 -0.41771 -0.5794 -0.42275 -0.57269 C -0.42466 -0.57014 -0.42518 -0.56597 -0.42726 -0.56366 C -0.42986 -0.56065 -0.43334 -0.55972 -0.43646 -0.55764 C -0.43802 -0.55463 -0.43924 -0.55116 -0.44098 -0.54838 C -0.44306 -0.54514 -0.44601 -0.54282 -0.44775 -0.53935 C -0.44914 -0.53681 -0.44896 -0.5331 -0.45 -0.53032 C -0.45539 -0.51574 -0.45278 -0.52639 -0.45921 -0.51505 C -0.46407 -0.50648 -0.46823 -0.49699 -0.47275 -0.48796 C -0.4757 -0.48194 -0.47986 -0.47662 -0.48177 -0.46968 C -0.48264 -0.46667 -0.48264 -0.46319 -0.48421 -0.46065 C -0.48594 -0.45787 -0.48872 -0.45671 -0.49098 -0.45463 C -0.4941 -0.44144 -0.50018 -0.43889 -0.50452 -0.42731 C -0.51372 -0.40278 -0.49827 -0.43495 -0.51146 -0.40903 C -0.51372 -0.39676 -0.51632 -0.38519 -0.51823 -0.37269 C -0.52066 -0.26551 -0.52049 -0.3081 -0.52049 -0.24537 " pathEditMode="relative" ptsTypes="ffffffffffffffffffffffffffffffffffffffffA">
                                      <p:cBhvr>
                                        <p:cTn id="86" dur="2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6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0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85185E-6 C -0.00069 -0.04745 -0.00086 -0.09491 -0.00225 -0.14236 C -0.00277 -0.1581 -0.00781 -0.20278 -0.01354 -0.21829 C -0.01909 -0.2331 -0.01753 -0.22106 -0.02031 -0.23634 C -0.02291 -0.25069 -0.02534 -0.25694 -0.02951 -0.26968 C -0.03454 -0.28472 -0.03263 -0.29676 -0.04305 -0.30602 C -0.04375 -0.30903 -0.04375 -0.31273 -0.04531 -0.31528 C -0.04843 -0.32037 -0.06319 -0.33495 -0.06805 -0.33935 C -0.07968 -0.36319 -0.06458 -0.33518 -0.07951 -0.35463 C -0.08142 -0.35718 -0.08229 -0.36088 -0.08402 -0.36366 C -0.0894 -0.37245 -0.09097 -0.37268 -0.09756 -0.3787 C -0.10208 -0.3956 -0.09722 -0.38171 -0.10902 -0.4 C -0.11493 -0.40926 -0.11701 -0.41435 -0.125 -0.4213 C -0.13541 -0.44213 -0.15121 -0.45787 -0.16597 -0.47268 C -0.17847 -0.49838 -0.16197 -0.46875 -0.17725 -0.48495 C -0.17951 -0.48727 -0.17986 -0.49167 -0.18177 -0.49398 C -0.18593 -0.49884 -0.19079 -0.50208 -0.19531 -0.50602 C -0.20173 -0.51157 -0.20711 -0.51898 -0.21128 -0.52731 C -0.21302 -0.53032 -0.21388 -0.53403 -0.21579 -0.53634 C -0.21788 -0.53843 -0.22031 -0.53843 -0.22274 -0.53935 C -0.2269 -0.54491 -0.23003 -0.55208 -0.2342 -0.55764 C -0.23611 -0.56018 -0.23888 -0.56134 -0.24079 -0.56366 C -0.2493 -0.57361 -0.25451 -0.58287 -0.26354 -0.59097 C -0.27395 -0.61134 -0.27152 -0.60741 -0.28402 -0.6213 C -0.29409 -0.63241 -0.29861 -0.64097 -0.31145 -0.64537 C -0.37118 -0.64444 -0.4309 -0.64421 -0.49079 -0.64236 C -0.5019 -0.6419 -0.5059 -0.63241 -0.51354 -0.6243 C -0.51788 -0.61991 -0.52725 -0.61204 -0.52725 -0.61204 C -0.5335 -0.5993 -0.54375 -0.59167 -0.55 -0.5787 C -0.5552 -0.56805 -0.56406 -0.54606 -0.56805 -0.53333 C -0.57517 -0.51088 -0.56163 -0.54167 -0.57951 -0.50602 C -0.58107 -0.50301 -0.58402 -0.49699 -0.58402 -0.49699 C -0.5875 -0.47824 -0.58472 -0.48773 -0.59531 -0.46667 C -0.59687 -0.46366 -0.6 -0.45764 -0.6 -0.45764 C -0.60399 -0.44143 -0.61111 -0.42616 -0.61805 -0.41204 C -0.61944 -0.40949 -0.61927 -0.40579 -0.62031 -0.40301 C -0.62152 -0.39977 -0.62343 -0.39699 -0.625 -0.39398 C -0.62899 -0.37824 -0.63593 -0.36389 -0.64079 -0.34861 C -0.64513 -0.33472 -0.64583 -0.32176 -0.65225 -0.30903 C -0.65381 -0.30093 -0.65625 -0.29329 -0.65677 -0.28495 C -0.6592 -0.23912 -0.65572 -0.25579 -0.66128 -0.23333 C -0.6644 -0.1919 -0.66354 -0.21319 -0.66354 -0.16968 " pathEditMode="relative" ptsTypes="fffffffffffffffffffffffffffffffffffffffffA">
                                      <p:cBhvr>
                                        <p:cTn id="94" dur="2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274638"/>
            <a:ext cx="3625552" cy="114300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Вопрос 1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945" t="18241" r="6496" b="10822"/>
          <a:stretch>
            <a:fillRect/>
          </a:stretch>
        </p:blipFill>
        <p:spPr bwMode="auto">
          <a:xfrm>
            <a:off x="395536" y="1052736"/>
            <a:ext cx="291581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настраиваемая 5">
            <a:hlinkClick r:id="" action="ppaction://hlinkshowjump?jump=endshow" highlightClick="1"/>
          </p:cNvPr>
          <p:cNvSpPr/>
          <p:nvPr/>
        </p:nvSpPr>
        <p:spPr>
          <a:xfrm>
            <a:off x="467544" y="5733256"/>
            <a:ext cx="971600" cy="476672"/>
          </a:xfrm>
          <a:prstGeom prst="actionButtonBlank">
            <a:avLst/>
          </a:prstGeom>
          <a:solidFill>
            <a:srgbClr val="FF555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Выход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Пятиугольник 6">
            <a:hlinkClick r:id="rId5" action="ppaction://hlinksldjump"/>
          </p:cNvPr>
          <p:cNvSpPr/>
          <p:nvPr/>
        </p:nvSpPr>
        <p:spPr>
          <a:xfrm>
            <a:off x="1571604" y="5715016"/>
            <a:ext cx="1475656" cy="504056"/>
          </a:xfrm>
          <a:prstGeom prst="homePlate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Дальше</a:t>
            </a:r>
            <a:endParaRPr lang="ru-RU" b="1" dirty="0">
              <a:solidFill>
                <a:schemeClr val="bg1"/>
              </a:solidFill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3500430" y="1357298"/>
            <a:ext cx="5000660" cy="785818"/>
            <a:chOff x="3491880" y="1196752"/>
            <a:chExt cx="4643470" cy="1080120"/>
          </a:xfrm>
          <a:solidFill>
            <a:schemeClr val="accent5">
              <a:lumMod val="50000"/>
            </a:schemeClr>
          </a:solidFill>
        </p:grpSpPr>
        <p:sp>
          <p:nvSpPr>
            <p:cNvPr id="16" name="Прямоугольная выноска 15"/>
            <p:cNvSpPr/>
            <p:nvPr/>
          </p:nvSpPr>
          <p:spPr>
            <a:xfrm>
              <a:off x="3491880" y="1196752"/>
              <a:ext cx="4643470" cy="1080120"/>
            </a:xfrm>
            <a:prstGeom prst="wedgeRectCallout">
              <a:avLst/>
            </a:prstGeom>
            <a:solidFill>
              <a:schemeClr val="bg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3558216" y="1491330"/>
              <a:ext cx="4444464" cy="507653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square">
              <a:spAutoFit/>
            </a:bodyPr>
            <a:lstStyle/>
            <a:p>
              <a:pPr lvl="0" algn="ctr"/>
              <a:r>
                <a:rPr lang="ru-RU" b="1" dirty="0" smtClean="0"/>
                <a:t>Размеры баскетбольной площадки?</a:t>
              </a:r>
              <a:endParaRPr lang="ru-RU" b="1" dirty="0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3491880" y="2636912"/>
            <a:ext cx="5112568" cy="792088"/>
            <a:chOff x="3491880" y="2636912"/>
            <a:chExt cx="5112568" cy="792088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3491880" y="2636912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714744" y="2857496"/>
              <a:ext cx="488970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20 </a:t>
              </a:r>
              <a:r>
                <a:rPr lang="ru-RU" dirty="0" err="1" smtClean="0"/>
                <a:t>х</a:t>
              </a:r>
              <a:r>
                <a:rPr lang="ru-RU" dirty="0" smtClean="0"/>
                <a:t> 10 м</a:t>
              </a:r>
              <a:endParaRPr lang="ru-RU" dirty="0"/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3500430" y="3643314"/>
            <a:ext cx="5040560" cy="792088"/>
            <a:chOff x="3500430" y="3643314"/>
            <a:chExt cx="5040560" cy="792088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3500430" y="3643314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714744" y="3857628"/>
              <a:ext cx="482453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26 </a:t>
              </a:r>
              <a:r>
                <a:rPr lang="ru-RU" dirty="0" err="1" smtClean="0"/>
                <a:t>х</a:t>
              </a:r>
              <a:r>
                <a:rPr lang="ru-RU" dirty="0" smtClean="0"/>
                <a:t> 12 м</a:t>
              </a:r>
              <a:endParaRPr lang="ru-RU" dirty="0"/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3500430" y="4643446"/>
            <a:ext cx="5000660" cy="792088"/>
            <a:chOff x="3491880" y="4653136"/>
            <a:chExt cx="5040560" cy="792088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3491880" y="4653136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4283968" y="4869160"/>
              <a:ext cx="360040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28 </a:t>
              </a:r>
              <a:r>
                <a:rPr lang="ru-RU" dirty="0" err="1" smtClean="0"/>
                <a:t>х</a:t>
              </a:r>
              <a:r>
                <a:rPr lang="ru-RU" dirty="0" smtClean="0"/>
                <a:t> 15  м</a:t>
              </a:r>
              <a:endParaRPr lang="ru-RU" dirty="0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3500430" y="5572140"/>
            <a:ext cx="5040560" cy="792088"/>
            <a:chOff x="3643306" y="5643578"/>
            <a:chExt cx="5040560" cy="792088"/>
          </a:xfrm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3643306" y="5643578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4357686" y="5877272"/>
              <a:ext cx="371477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25 х10 м</a:t>
              </a:r>
              <a:endParaRPr lang="ru-RU" dirty="0"/>
            </a:p>
          </p:txBody>
        </p:sp>
      </p:grpSp>
      <p:pic>
        <p:nvPicPr>
          <p:cNvPr id="27" name="pravilno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2987824" y="4869160"/>
            <a:ext cx="304800" cy="304800"/>
          </a:xfrm>
          <a:prstGeom prst="rect">
            <a:avLst/>
          </a:prstGeom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0"/>
            <a:ext cx="1423988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280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80"/>
                            </p:stCondLst>
                            <p:childTnLst>
                              <p:par>
                                <p:cTn id="2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2.10307E-6 C 0.01996 0.12457 0.03993 0.24936 0.04878 0.38086 C 0.05764 0.51236 0.03142 0.74555 0.05347 0.78946 C 0.07552 0.83337 0.11701 0.64941 0.18142 0.64386 C 0.24583 0.63832 0.35104 0.73376 0.43941 0.75549 C 0.52778 0.77721 0.66736 0.77097 0.71163 0.77398 " pathEditMode="relative" ptsTypes="aaaaaA">
                                      <p:cBhvr>
                                        <p:cTn id="25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274638"/>
            <a:ext cx="3625552" cy="114300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Вопрос 2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945" t="18241" r="6496" b="10822"/>
          <a:stretch>
            <a:fillRect/>
          </a:stretch>
        </p:blipFill>
        <p:spPr bwMode="auto">
          <a:xfrm>
            <a:off x="395536" y="1052736"/>
            <a:ext cx="291581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настраиваемая 5">
            <a:hlinkClick r:id="" action="ppaction://hlinkshowjump?jump=endshow" highlightClick="1"/>
          </p:cNvPr>
          <p:cNvSpPr/>
          <p:nvPr/>
        </p:nvSpPr>
        <p:spPr>
          <a:xfrm>
            <a:off x="467544" y="5733256"/>
            <a:ext cx="971600" cy="476672"/>
          </a:xfrm>
          <a:prstGeom prst="actionButtonBlank">
            <a:avLst/>
          </a:prstGeom>
          <a:solidFill>
            <a:srgbClr val="FF555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Выход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Пятиугольник 6">
            <a:hlinkClick r:id="rId5" action="ppaction://hlinksldjump"/>
          </p:cNvPr>
          <p:cNvSpPr/>
          <p:nvPr/>
        </p:nvSpPr>
        <p:spPr>
          <a:xfrm>
            <a:off x="1547664" y="5733256"/>
            <a:ext cx="1475656" cy="504056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Дальше</a:t>
            </a:r>
            <a:endParaRPr lang="ru-RU" b="1" dirty="0">
              <a:solidFill>
                <a:schemeClr val="bg1"/>
              </a:solidFill>
            </a:endParaRPr>
          </a:p>
        </p:txBody>
      </p:sp>
      <p:grpSp>
        <p:nvGrpSpPr>
          <p:cNvPr id="3" name="Группа 16"/>
          <p:cNvGrpSpPr/>
          <p:nvPr/>
        </p:nvGrpSpPr>
        <p:grpSpPr>
          <a:xfrm>
            <a:off x="3500430" y="1285860"/>
            <a:ext cx="5040560" cy="928694"/>
            <a:chOff x="3491880" y="1196752"/>
            <a:chExt cx="4680520" cy="1080120"/>
          </a:xfrm>
          <a:solidFill>
            <a:schemeClr val="accent5">
              <a:lumMod val="50000"/>
            </a:schemeClr>
          </a:solidFill>
        </p:grpSpPr>
        <p:sp>
          <p:nvSpPr>
            <p:cNvPr id="16" name="Прямоугольная выноска 15"/>
            <p:cNvSpPr/>
            <p:nvPr/>
          </p:nvSpPr>
          <p:spPr>
            <a:xfrm>
              <a:off x="3491880" y="1196752"/>
              <a:ext cx="4680520" cy="1080120"/>
            </a:xfrm>
            <a:prstGeom prst="wedgeRectCallout">
              <a:avLst/>
            </a:prstGeom>
            <a:solidFill>
              <a:schemeClr val="bg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3558215" y="1279838"/>
              <a:ext cx="4577135" cy="953644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square">
              <a:spAutoFit/>
            </a:bodyPr>
            <a:lstStyle/>
            <a:p>
              <a:pPr lvl="0" algn="ctr"/>
              <a:r>
                <a:rPr lang="ru-RU" b="1" dirty="0" smtClean="0"/>
                <a:t>После какого количества фолов игрока удаляют с поля до конца матча?</a:t>
              </a:r>
              <a:endParaRPr lang="ru-RU" dirty="0"/>
            </a:p>
          </p:txBody>
        </p:sp>
      </p:grpSp>
      <p:grpSp>
        <p:nvGrpSpPr>
          <p:cNvPr id="4" name="Группа 19"/>
          <p:cNvGrpSpPr/>
          <p:nvPr/>
        </p:nvGrpSpPr>
        <p:grpSpPr>
          <a:xfrm>
            <a:off x="3491880" y="2636912"/>
            <a:ext cx="5040560" cy="792088"/>
            <a:chOff x="3491880" y="2636912"/>
            <a:chExt cx="5040560" cy="792088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3491880" y="2636912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500430" y="2857496"/>
              <a:ext cx="485778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3</a:t>
              </a:r>
              <a:endParaRPr lang="ru-RU" dirty="0"/>
            </a:p>
          </p:txBody>
        </p:sp>
      </p:grpSp>
      <p:grpSp>
        <p:nvGrpSpPr>
          <p:cNvPr id="5" name="Группа 24"/>
          <p:cNvGrpSpPr/>
          <p:nvPr/>
        </p:nvGrpSpPr>
        <p:grpSpPr>
          <a:xfrm>
            <a:off x="3491880" y="3645024"/>
            <a:ext cx="5040560" cy="792088"/>
            <a:chOff x="3491880" y="3645024"/>
            <a:chExt cx="5040560" cy="792088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3491880" y="3645024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571868" y="3857628"/>
              <a:ext cx="482453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5 </a:t>
              </a:r>
              <a:endParaRPr lang="ru-RU" dirty="0"/>
            </a:p>
          </p:txBody>
        </p:sp>
      </p:grpSp>
      <p:grpSp>
        <p:nvGrpSpPr>
          <p:cNvPr id="8" name="Группа 25"/>
          <p:cNvGrpSpPr/>
          <p:nvPr/>
        </p:nvGrpSpPr>
        <p:grpSpPr>
          <a:xfrm>
            <a:off x="3491880" y="4653136"/>
            <a:ext cx="5040560" cy="792088"/>
            <a:chOff x="3491880" y="4653136"/>
            <a:chExt cx="5040560" cy="792088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3491880" y="4653136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4214810" y="4857760"/>
              <a:ext cx="364219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7</a:t>
              </a:r>
              <a:endParaRPr lang="ru-RU" dirty="0"/>
            </a:p>
          </p:txBody>
        </p:sp>
      </p:grpSp>
      <p:grpSp>
        <p:nvGrpSpPr>
          <p:cNvPr id="9" name="Группа 22"/>
          <p:cNvGrpSpPr/>
          <p:nvPr/>
        </p:nvGrpSpPr>
        <p:grpSpPr>
          <a:xfrm>
            <a:off x="3491880" y="5661248"/>
            <a:ext cx="5040560" cy="792088"/>
            <a:chOff x="3491880" y="5661248"/>
            <a:chExt cx="5040560" cy="792088"/>
          </a:xfrm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3491880" y="5661248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3643306" y="5929330"/>
              <a:ext cx="482510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10</a:t>
              </a:r>
              <a:endParaRPr lang="ru-RU" dirty="0"/>
            </a:p>
          </p:txBody>
        </p:sp>
      </p:grpSp>
      <p:pic>
        <p:nvPicPr>
          <p:cNvPr id="27" name="pravilno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2987824" y="3933056"/>
            <a:ext cx="304800" cy="304800"/>
          </a:xfrm>
          <a:prstGeom prst="rect">
            <a:avLst/>
          </a:prstGeom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0"/>
            <a:ext cx="1423988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280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8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28796E-6 C 0.05278 0.05732 0.10573 0.11463 0.11858 0.1456 C 0.13143 0.17657 0.10226 0.18073 0.07674 0.18581 C 0.05122 0.1909 -0.02361 0.18489 -0.03489 0.17657 C -0.04618 0.16825 -0.01649 0.14306 0.00938 0.13636 C 0.03525 0.12965 0.10243 0.13012 0.12101 0.13636 C 0.13959 0.1426 0.1408 0.16733 0.12101 0.17357 C 0.10122 0.1798 0.0217 0.18027 0.00226 0.17357 C -0.01719 0.16686 -0.0092 0.13104 0.00469 0.13312 C 0.01858 0.1352 0.06788 0.13844 0.08611 0.18581 C 0.10434 0.23319 0.1092 0.32101 0.11372 0.41808 C 0.11858 0.51514 0.13594 0.73215 0.11372 0.76774 C 0.09184 0.80333 0.02604 0.64502 -0.01857 0.63162 C -0.06319 0.61821 -0.13212 0.67807 -0.15347 0.68732 " pathEditMode="relative" ptsTypes="aaaaaaaaaaaaaA">
                                      <p:cBhvr>
                                        <p:cTn id="14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showWhenStopped="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274638"/>
            <a:ext cx="3625552" cy="114300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Вопрос 3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945" t="18241" r="6496" b="10822"/>
          <a:stretch>
            <a:fillRect/>
          </a:stretch>
        </p:blipFill>
        <p:spPr bwMode="auto">
          <a:xfrm>
            <a:off x="395536" y="1052736"/>
            <a:ext cx="291581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настраиваемая 5">
            <a:hlinkClick r:id="" action="ppaction://hlinkshowjump?jump=endshow" highlightClick="1"/>
          </p:cNvPr>
          <p:cNvSpPr/>
          <p:nvPr/>
        </p:nvSpPr>
        <p:spPr>
          <a:xfrm>
            <a:off x="467544" y="5733256"/>
            <a:ext cx="971600" cy="476672"/>
          </a:xfrm>
          <a:prstGeom prst="actionButtonBlank">
            <a:avLst/>
          </a:prstGeom>
          <a:solidFill>
            <a:srgbClr val="FF555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Выход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Пятиугольник 6">
            <a:hlinkClick r:id="rId7" action="ppaction://hlinksldjump"/>
          </p:cNvPr>
          <p:cNvSpPr/>
          <p:nvPr/>
        </p:nvSpPr>
        <p:spPr>
          <a:xfrm>
            <a:off x="1547664" y="5733256"/>
            <a:ext cx="1475656" cy="504056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Дальше</a:t>
            </a:r>
            <a:endParaRPr lang="ru-RU" b="1" dirty="0">
              <a:solidFill>
                <a:schemeClr val="bg1"/>
              </a:solidFill>
            </a:endParaRPr>
          </a:p>
        </p:txBody>
      </p:sp>
      <p:grpSp>
        <p:nvGrpSpPr>
          <p:cNvPr id="3" name="Группа 16"/>
          <p:cNvGrpSpPr/>
          <p:nvPr/>
        </p:nvGrpSpPr>
        <p:grpSpPr>
          <a:xfrm>
            <a:off x="3491880" y="1285860"/>
            <a:ext cx="5040560" cy="857256"/>
            <a:chOff x="3491880" y="1196752"/>
            <a:chExt cx="4680520" cy="1080120"/>
          </a:xfrm>
          <a:solidFill>
            <a:schemeClr val="accent5">
              <a:lumMod val="50000"/>
            </a:schemeClr>
          </a:solidFill>
        </p:grpSpPr>
        <p:sp>
          <p:nvSpPr>
            <p:cNvPr id="16" name="Прямоугольная выноска 15"/>
            <p:cNvSpPr/>
            <p:nvPr/>
          </p:nvSpPr>
          <p:spPr>
            <a:xfrm>
              <a:off x="3491880" y="1196752"/>
              <a:ext cx="4680520" cy="1080120"/>
            </a:xfrm>
            <a:prstGeom prst="wedgeRectCallout">
              <a:avLst/>
            </a:prstGeom>
            <a:solidFill>
              <a:schemeClr val="bg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3566155" y="1461524"/>
              <a:ext cx="4572000" cy="737681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 smtClean="0"/>
                <a:t>Масса мяча?</a:t>
              </a:r>
              <a:endParaRPr lang="ru-RU" dirty="0" smtClean="0"/>
            </a:p>
            <a:p>
              <a:pPr lvl="0" algn="ctr"/>
              <a:endParaRPr lang="ru-RU" dirty="0"/>
            </a:p>
          </p:txBody>
        </p:sp>
      </p:grpSp>
      <p:grpSp>
        <p:nvGrpSpPr>
          <p:cNvPr id="4" name="Группа 19"/>
          <p:cNvGrpSpPr/>
          <p:nvPr/>
        </p:nvGrpSpPr>
        <p:grpSpPr>
          <a:xfrm>
            <a:off x="3491880" y="2636912"/>
            <a:ext cx="5112568" cy="792088"/>
            <a:chOff x="3491880" y="2636912"/>
            <a:chExt cx="5112568" cy="792088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3491880" y="2636912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491880" y="2857496"/>
              <a:ext cx="51125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567 – 650 г </a:t>
              </a:r>
              <a:endParaRPr lang="ru-RU" dirty="0"/>
            </a:p>
          </p:txBody>
        </p:sp>
      </p:grpSp>
      <p:grpSp>
        <p:nvGrpSpPr>
          <p:cNvPr id="5" name="Группа 24"/>
          <p:cNvGrpSpPr/>
          <p:nvPr/>
        </p:nvGrpSpPr>
        <p:grpSpPr>
          <a:xfrm>
            <a:off x="3491880" y="3645024"/>
            <a:ext cx="5040560" cy="792088"/>
            <a:chOff x="3491880" y="3645024"/>
            <a:chExt cx="5040560" cy="792088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3491880" y="3645024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635896" y="3861048"/>
              <a:ext cx="472231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700 г</a:t>
              </a:r>
              <a:endParaRPr lang="ru-RU" dirty="0"/>
            </a:p>
          </p:txBody>
        </p:sp>
      </p:grpSp>
      <p:grpSp>
        <p:nvGrpSpPr>
          <p:cNvPr id="8" name="Группа 25"/>
          <p:cNvGrpSpPr/>
          <p:nvPr/>
        </p:nvGrpSpPr>
        <p:grpSpPr>
          <a:xfrm>
            <a:off x="3491880" y="4653136"/>
            <a:ext cx="5040560" cy="792088"/>
            <a:chOff x="3491880" y="4653136"/>
            <a:chExt cx="5040560" cy="792088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3491880" y="4653136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5214942" y="4857760"/>
              <a:ext cx="149905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400 г</a:t>
              </a:r>
              <a:endParaRPr lang="ru-RU" dirty="0"/>
            </a:p>
          </p:txBody>
        </p:sp>
      </p:grpSp>
      <p:grpSp>
        <p:nvGrpSpPr>
          <p:cNvPr id="9" name="Группа 22"/>
          <p:cNvGrpSpPr/>
          <p:nvPr/>
        </p:nvGrpSpPr>
        <p:grpSpPr>
          <a:xfrm>
            <a:off x="3491880" y="5661248"/>
            <a:ext cx="5040560" cy="792088"/>
            <a:chOff x="3491880" y="5661248"/>
            <a:chExt cx="5040560" cy="792088"/>
          </a:xfrm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3491880" y="5661248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3563888" y="5877272"/>
              <a:ext cx="489654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500 г</a:t>
              </a:r>
              <a:endParaRPr lang="ru-RU" dirty="0"/>
            </a:p>
          </p:txBody>
        </p:sp>
      </p:grpSp>
      <p:pic>
        <p:nvPicPr>
          <p:cNvPr id="23" name="molodec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2987824" y="2852936"/>
            <a:ext cx="304800" cy="304800"/>
          </a:xfrm>
          <a:prstGeom prst="rect">
            <a:avLst/>
          </a:prstGeom>
        </p:spPr>
      </p:pic>
      <p:pic>
        <p:nvPicPr>
          <p:cNvPr id="24" name="podumay_poprobuy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3000364" y="3857628"/>
            <a:ext cx="304800" cy="304800"/>
          </a:xfrm>
          <a:prstGeom prst="rect">
            <a:avLst/>
          </a:prstGeom>
        </p:spPr>
      </p:pic>
      <p:pic>
        <p:nvPicPr>
          <p:cNvPr id="29" name="Рисунок 28" descr="36_2_18.gif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59832" y="4653136"/>
            <a:ext cx="1047750" cy="857250"/>
          </a:xfrm>
          <a:prstGeom prst="rect">
            <a:avLst/>
          </a:prstGeom>
        </p:spPr>
      </p:pic>
      <p:pic>
        <p:nvPicPr>
          <p:cNvPr id="30" name="poprobuy_eshe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1" cstate="print"/>
          <a:stretch>
            <a:fillRect/>
          </a:stretch>
        </p:blipFill>
        <p:spPr>
          <a:xfrm>
            <a:off x="3131840" y="5805264"/>
            <a:ext cx="304800" cy="304800"/>
          </a:xfrm>
          <a:prstGeom prst="rect">
            <a:avLst/>
          </a:prstGeom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0"/>
            <a:ext cx="1423988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072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72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21401E-6 C 0.00121 0.0104 0.00399 0.02057 0.00469 0.03097 C 0.00573 0.04645 0.00538 0.08389 0.00937 0.10515 C 0.0125 0.12179 0.01719 0.13843 0.02101 0.15484 C 0.02361 0.18696 0.02934 0.21701 0.03733 0.24751 C 0.03819 0.25098 0.0408 0.25329 0.04184 0.25676 C 0.04375 0.26277 0.04375 0.27016 0.04653 0.27548 C 0.04965 0.28149 0.0559 0.29397 0.0559 0.29397 C 0.06302 0.32239 0.06007 0.30598 0.06285 0.34342 C 0.06354 0.40028 0.06424 0.45713 0.0651 0.51375 C 0.0658 0.55396 0.06614 0.59441 0.06753 0.63462 C 0.06788 0.64617 0.07239 0.65727 0.07448 0.66859 C 0.07517 0.67275 0.07674 0.68107 0.07674 0.68107 C 0.07812 0.70672 0.07917 0.7303 0.08385 0.75503 C 0.08941 0.78438 0.0993 0.81211 0.10469 0.84192 C 0.10781 0.841 0.11198 0.84215 0.11406 0.83892 C 0.11719 0.83383 0.11528 0.82482 0.11875 0.8202 C 0.12344 0.81419 0.12708 0.80633 0.13264 0.80171 C 0.13733 0.79755 0.14653 0.78946 0.14653 0.78946 C 0.17847 0.79131 0.20625 0.79362 0.23733 0.7987 C 0.32413 0.85764 0.5434 0.81719 0.56059 0.81719 " pathEditMode="relative" ptsTypes="ffffffffffffffffffffA">
                                      <p:cBhvr>
                                        <p:cTn id="10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showWhenStopped="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508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showWhenStopped="0"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41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274638"/>
            <a:ext cx="3625552" cy="114300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Вопрос 4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945" t="18241" r="6496" b="10822"/>
          <a:stretch>
            <a:fillRect/>
          </a:stretch>
        </p:blipFill>
        <p:spPr bwMode="auto">
          <a:xfrm>
            <a:off x="395536" y="1052736"/>
            <a:ext cx="291581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настраиваемая 5">
            <a:hlinkClick r:id="" action="ppaction://hlinkshowjump?jump=endshow" highlightClick="1"/>
          </p:cNvPr>
          <p:cNvSpPr/>
          <p:nvPr/>
        </p:nvSpPr>
        <p:spPr>
          <a:xfrm>
            <a:off x="467544" y="5733256"/>
            <a:ext cx="971600" cy="476672"/>
          </a:xfrm>
          <a:prstGeom prst="actionButtonBlank">
            <a:avLst/>
          </a:prstGeom>
          <a:solidFill>
            <a:srgbClr val="FF555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Выход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Пятиугольник 6">
            <a:hlinkClick r:id="rId7" action="ppaction://hlinksldjump"/>
          </p:cNvPr>
          <p:cNvSpPr/>
          <p:nvPr/>
        </p:nvSpPr>
        <p:spPr>
          <a:xfrm>
            <a:off x="1547664" y="5733256"/>
            <a:ext cx="1475656" cy="504056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Дальше</a:t>
            </a:r>
            <a:endParaRPr lang="ru-RU" b="1" dirty="0">
              <a:solidFill>
                <a:schemeClr val="bg1"/>
              </a:solidFill>
            </a:endParaRPr>
          </a:p>
        </p:txBody>
      </p:sp>
      <p:grpSp>
        <p:nvGrpSpPr>
          <p:cNvPr id="3" name="Группа 16"/>
          <p:cNvGrpSpPr/>
          <p:nvPr/>
        </p:nvGrpSpPr>
        <p:grpSpPr>
          <a:xfrm>
            <a:off x="3500430" y="1142984"/>
            <a:ext cx="5040560" cy="1105802"/>
            <a:chOff x="3491880" y="1196752"/>
            <a:chExt cx="4680520" cy="1080120"/>
          </a:xfrm>
          <a:solidFill>
            <a:schemeClr val="accent5">
              <a:lumMod val="50000"/>
            </a:schemeClr>
          </a:solidFill>
        </p:grpSpPr>
        <p:sp>
          <p:nvSpPr>
            <p:cNvPr id="16" name="Прямоугольная выноска 15"/>
            <p:cNvSpPr/>
            <p:nvPr/>
          </p:nvSpPr>
          <p:spPr>
            <a:xfrm>
              <a:off x="3491880" y="1196752"/>
              <a:ext cx="4680520" cy="1080120"/>
            </a:xfrm>
            <a:prstGeom prst="wedgeRectCallout">
              <a:avLst/>
            </a:prstGeom>
            <a:solidFill>
              <a:schemeClr val="bg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3566155" y="1266531"/>
              <a:ext cx="4571999" cy="901886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 smtClean="0"/>
                <a:t>Сколько времени игрок атакующей команды находится в ограниченной зоне соперника?</a:t>
              </a:r>
              <a:endParaRPr lang="ru-RU" dirty="0"/>
            </a:p>
          </p:txBody>
        </p:sp>
      </p:grpSp>
      <p:grpSp>
        <p:nvGrpSpPr>
          <p:cNvPr id="4" name="Группа 19"/>
          <p:cNvGrpSpPr/>
          <p:nvPr/>
        </p:nvGrpSpPr>
        <p:grpSpPr>
          <a:xfrm>
            <a:off x="3491880" y="2636912"/>
            <a:ext cx="5040560" cy="792088"/>
            <a:chOff x="3491880" y="2636912"/>
            <a:chExt cx="5040560" cy="792088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3491880" y="2636912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500430" y="2857496"/>
              <a:ext cx="500066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5 сек.</a:t>
              </a:r>
              <a:endParaRPr lang="ru-RU" dirty="0"/>
            </a:p>
          </p:txBody>
        </p:sp>
      </p:grpSp>
      <p:grpSp>
        <p:nvGrpSpPr>
          <p:cNvPr id="5" name="Группа 24"/>
          <p:cNvGrpSpPr/>
          <p:nvPr/>
        </p:nvGrpSpPr>
        <p:grpSpPr>
          <a:xfrm>
            <a:off x="3491880" y="3645024"/>
            <a:ext cx="5040560" cy="792088"/>
            <a:chOff x="3491880" y="3645024"/>
            <a:chExt cx="5040560" cy="792088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3491880" y="3645024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643306" y="3857628"/>
              <a:ext cx="471490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3 сек.</a:t>
              </a:r>
              <a:endParaRPr lang="ru-RU" dirty="0"/>
            </a:p>
          </p:txBody>
        </p:sp>
      </p:grpSp>
      <p:grpSp>
        <p:nvGrpSpPr>
          <p:cNvPr id="8" name="Группа 25"/>
          <p:cNvGrpSpPr/>
          <p:nvPr/>
        </p:nvGrpSpPr>
        <p:grpSpPr>
          <a:xfrm>
            <a:off x="3491880" y="4653136"/>
            <a:ext cx="5040560" cy="792088"/>
            <a:chOff x="3491880" y="4653136"/>
            <a:chExt cx="5040560" cy="792088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3491880" y="4653136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5324144" y="4869160"/>
              <a:ext cx="146243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10 сек.</a:t>
              </a:r>
              <a:endParaRPr lang="ru-RU" dirty="0"/>
            </a:p>
          </p:txBody>
        </p:sp>
      </p:grpSp>
      <p:grpSp>
        <p:nvGrpSpPr>
          <p:cNvPr id="9" name="Группа 22"/>
          <p:cNvGrpSpPr/>
          <p:nvPr/>
        </p:nvGrpSpPr>
        <p:grpSpPr>
          <a:xfrm>
            <a:off x="3491880" y="5661248"/>
            <a:ext cx="5040560" cy="792088"/>
            <a:chOff x="3491880" y="5661248"/>
            <a:chExt cx="5040560" cy="792088"/>
          </a:xfrm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3491880" y="5661248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5292080" y="5877272"/>
              <a:ext cx="149449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8 сек.</a:t>
              </a:r>
              <a:endParaRPr lang="ru-RU" dirty="0"/>
            </a:p>
          </p:txBody>
        </p:sp>
      </p:grp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0"/>
            <a:ext cx="1423988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spravilsya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2843808" y="3789040"/>
            <a:ext cx="304800" cy="304800"/>
          </a:xfrm>
          <a:prstGeom prst="rect">
            <a:avLst/>
          </a:prstGeom>
        </p:spPr>
      </p:pic>
      <p:pic>
        <p:nvPicPr>
          <p:cNvPr id="25" name="poprobuy_eshe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print"/>
          <a:stretch>
            <a:fillRect/>
          </a:stretch>
        </p:blipFill>
        <p:spPr>
          <a:xfrm>
            <a:off x="2987824" y="2924944"/>
            <a:ext cx="304800" cy="304800"/>
          </a:xfrm>
          <a:prstGeom prst="rect">
            <a:avLst/>
          </a:prstGeom>
        </p:spPr>
      </p:pic>
      <p:pic>
        <p:nvPicPr>
          <p:cNvPr id="26" name="podumay_poprobuy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1" cstate="print"/>
          <a:stretch>
            <a:fillRect/>
          </a:stretch>
        </p:blipFill>
        <p:spPr>
          <a:xfrm>
            <a:off x="2915816" y="4797152"/>
            <a:ext cx="304800" cy="304800"/>
          </a:xfrm>
          <a:prstGeom prst="rect">
            <a:avLst/>
          </a:prstGeom>
        </p:spPr>
      </p:pic>
      <p:pic>
        <p:nvPicPr>
          <p:cNvPr id="27" name="podumay_poprobuy.wav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1" cstate="print"/>
          <a:stretch>
            <a:fillRect/>
          </a:stretch>
        </p:blipFill>
        <p:spPr>
          <a:xfrm>
            <a:off x="2987824" y="573325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showWhenStopped="0">
                <p:cTn id="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showWhenStopped="0">
                <p:cTn id="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showWhenStopped="0">
                <p:cTn id="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seq concurrent="1" nextAc="seek">
              <p:cTn id="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" fill="hold">
                      <p:stCondLst>
                        <p:cond delay="0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41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169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69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50589E-6 C -0.0276 0.04345 -0.05521 0.08713 -0.06059 0.12064 C -0.06597 0.15415 -0.05816 0.18766 -0.03264 0.20107 C -0.00712 0.21447 0.07257 0.21031 0.09306 0.20107 C 0.11354 0.19182 0.10417 0.1567 0.09062 0.14537 C 0.07708 0.13405 0.02986 0.1315 0.01163 0.13312 C -0.0066 0.13474 -0.01858 0.14699 -0.01858 0.15462 C -0.01858 0.16224 -0.00226 0.17542 0.01163 0.17958 C 0.02552 0.18373 0.04965 0.17958 0.0651 0.17958 C 0.08056 0.17958 0.0934 0.18212 0.10469 0.17958 C 0.11597 0.17703 0.13524 0.17033 0.13246 0.16409 C 0.12969 0.15785 0.11094 0.1285 0.08837 0.14237 C 0.0658 0.15623 0.01493 0.16756 -0.00243 0.24752 C -0.01979 0.32748 -0.01476 0.53918 -0.01632 0.62214 C -0.01788 0.70511 0.01128 0.76035 -0.01163 0.74602 C -0.03455 0.73169 -0.12326 0.5371 -0.15347 0.53548 C -0.18368 0.53386 -0.18646 0.70326 -0.19306 0.73677 " pathEditMode="relative" ptsTypes="aaaaaaaaaaaaaaaaA">
                                      <p:cBhvr>
                                        <p:cTn id="18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508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508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274638"/>
            <a:ext cx="3625552" cy="114300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Вопрос 5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945" t="18241" r="6496" b="10822"/>
          <a:stretch>
            <a:fillRect/>
          </a:stretch>
        </p:blipFill>
        <p:spPr bwMode="auto">
          <a:xfrm>
            <a:off x="395536" y="1052736"/>
            <a:ext cx="291581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правляющая кнопка: настраиваемая 5">
            <a:hlinkClick r:id="" action="ppaction://hlinkshowjump?jump=endshow" highlightClick="1"/>
          </p:cNvPr>
          <p:cNvSpPr/>
          <p:nvPr/>
        </p:nvSpPr>
        <p:spPr>
          <a:xfrm>
            <a:off x="467544" y="5733256"/>
            <a:ext cx="971600" cy="476672"/>
          </a:xfrm>
          <a:prstGeom prst="actionButtonBlank">
            <a:avLst/>
          </a:prstGeom>
          <a:solidFill>
            <a:srgbClr val="FF555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Выход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" name="Пятиугольник 6">
            <a:hlinkClick r:id="rId5" action="ppaction://hlinksldjump"/>
          </p:cNvPr>
          <p:cNvSpPr/>
          <p:nvPr/>
        </p:nvSpPr>
        <p:spPr>
          <a:xfrm>
            <a:off x="1547664" y="5733256"/>
            <a:ext cx="1475656" cy="504056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Дальше</a:t>
            </a:r>
            <a:endParaRPr lang="ru-RU" b="1" dirty="0">
              <a:solidFill>
                <a:schemeClr val="bg1"/>
              </a:solidFill>
            </a:endParaRPr>
          </a:p>
        </p:txBody>
      </p:sp>
      <p:grpSp>
        <p:nvGrpSpPr>
          <p:cNvPr id="3" name="Группа 16"/>
          <p:cNvGrpSpPr/>
          <p:nvPr/>
        </p:nvGrpSpPr>
        <p:grpSpPr>
          <a:xfrm>
            <a:off x="3491880" y="1285860"/>
            <a:ext cx="5040560" cy="857256"/>
            <a:chOff x="3491880" y="1196752"/>
            <a:chExt cx="4680520" cy="1080120"/>
          </a:xfrm>
          <a:solidFill>
            <a:schemeClr val="accent5">
              <a:lumMod val="50000"/>
            </a:schemeClr>
          </a:solidFill>
        </p:grpSpPr>
        <p:sp>
          <p:nvSpPr>
            <p:cNvPr id="16" name="Прямоугольная выноска 15"/>
            <p:cNvSpPr/>
            <p:nvPr/>
          </p:nvSpPr>
          <p:spPr>
            <a:xfrm>
              <a:off x="3491880" y="1196752"/>
              <a:ext cx="4680520" cy="1080120"/>
            </a:xfrm>
            <a:prstGeom prst="wedgeRectCallout">
              <a:avLst/>
            </a:prstGeom>
            <a:solidFill>
              <a:schemeClr val="bg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3563888" y="1412776"/>
              <a:ext cx="4572000" cy="36933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>
              <a:spAutoFit/>
            </a:bodyPr>
            <a:lstStyle/>
            <a:p>
              <a:pPr lvl="0" algn="ctr"/>
              <a:r>
                <a:rPr lang="ru-RU" b="1" dirty="0" smtClean="0"/>
                <a:t>Диаметр корзины?</a:t>
              </a:r>
              <a:endParaRPr lang="ru-RU" dirty="0"/>
            </a:p>
          </p:txBody>
        </p:sp>
      </p:grpSp>
      <p:grpSp>
        <p:nvGrpSpPr>
          <p:cNvPr id="4" name="Группа 19"/>
          <p:cNvGrpSpPr/>
          <p:nvPr/>
        </p:nvGrpSpPr>
        <p:grpSpPr>
          <a:xfrm>
            <a:off x="3491880" y="2636912"/>
            <a:ext cx="5121118" cy="792088"/>
            <a:chOff x="3491880" y="2636912"/>
            <a:chExt cx="5121118" cy="792088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3491880" y="2636912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500430" y="2857496"/>
              <a:ext cx="51125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45 см</a:t>
              </a:r>
              <a:endParaRPr lang="ru-RU" dirty="0"/>
            </a:p>
          </p:txBody>
        </p:sp>
      </p:grpSp>
      <p:grpSp>
        <p:nvGrpSpPr>
          <p:cNvPr id="5" name="Группа 24"/>
          <p:cNvGrpSpPr/>
          <p:nvPr/>
        </p:nvGrpSpPr>
        <p:grpSpPr>
          <a:xfrm>
            <a:off x="3491880" y="3645024"/>
            <a:ext cx="5040560" cy="792088"/>
            <a:chOff x="3491880" y="3645024"/>
            <a:chExt cx="5040560" cy="792088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3491880" y="3645024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643306" y="3857628"/>
              <a:ext cx="482453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50 см</a:t>
              </a:r>
              <a:endParaRPr lang="ru-RU" dirty="0"/>
            </a:p>
          </p:txBody>
        </p:sp>
      </p:grpSp>
      <p:grpSp>
        <p:nvGrpSpPr>
          <p:cNvPr id="8" name="Группа 25"/>
          <p:cNvGrpSpPr/>
          <p:nvPr/>
        </p:nvGrpSpPr>
        <p:grpSpPr>
          <a:xfrm>
            <a:off x="3491880" y="4653136"/>
            <a:ext cx="5040560" cy="792088"/>
            <a:chOff x="3491880" y="4653136"/>
            <a:chExt cx="5040560" cy="792088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3491880" y="4653136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5292080" y="4869160"/>
              <a:ext cx="156593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40 см</a:t>
              </a:r>
              <a:endParaRPr lang="ru-RU" dirty="0"/>
            </a:p>
          </p:txBody>
        </p:sp>
      </p:grpSp>
      <p:grpSp>
        <p:nvGrpSpPr>
          <p:cNvPr id="9" name="Группа 22"/>
          <p:cNvGrpSpPr/>
          <p:nvPr/>
        </p:nvGrpSpPr>
        <p:grpSpPr>
          <a:xfrm>
            <a:off x="3491880" y="5661248"/>
            <a:ext cx="5040560" cy="792088"/>
            <a:chOff x="3491880" y="5661248"/>
            <a:chExt cx="5040560" cy="792088"/>
          </a:xfrm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3491880" y="5661248"/>
              <a:ext cx="5040560" cy="79208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5292080" y="5877272"/>
              <a:ext cx="156593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/>
                <a:t>30 см</a:t>
              </a:r>
              <a:endParaRPr lang="ru-RU" dirty="0"/>
            </a:p>
          </p:txBody>
        </p:sp>
      </p:grpSp>
      <p:pic>
        <p:nvPicPr>
          <p:cNvPr id="23" name="spravilsya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2987824" y="2996952"/>
            <a:ext cx="304800" cy="304800"/>
          </a:xfrm>
          <a:prstGeom prst="rect">
            <a:avLst/>
          </a:prstGeom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0"/>
            <a:ext cx="1423988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2169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169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10307E-6 C 0.0257 0.08181 0.05156 0.16362 0.06285 0.2942 C 0.07413 0.42477 0.08403 0.73677 0.06736 0.78322 C 0.0507 0.82967 0.00087 0.59325 -0.03715 0.57268 C -0.07517 0.55211 -0.14028 0.64502 -0.16041 0.65935 " pathEditMode="relative" ptsTypes="aaaaA">
                                      <p:cBhvr>
                                        <p:cTn id="10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2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8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1734</TotalTime>
  <Words>420</Words>
  <Application>Microsoft Office PowerPoint</Application>
  <PresentationFormat>Экран (4:3)</PresentationFormat>
  <Paragraphs>146</Paragraphs>
  <Slides>18</Slides>
  <Notes>13</Notes>
  <HiddenSlides>0</HiddenSlides>
  <MMClips>21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Открытая</vt:lpstr>
      <vt:lpstr>Интерактивная игра  «Штрафной бросок»</vt:lpstr>
      <vt:lpstr>Удачной игры</vt:lpstr>
      <vt:lpstr>Правила</vt:lpstr>
      <vt:lpstr>Вопросы</vt:lpstr>
      <vt:lpstr>Вопрос 1</vt:lpstr>
      <vt:lpstr>Вопрос 2</vt:lpstr>
      <vt:lpstr>Вопрос 3</vt:lpstr>
      <vt:lpstr>Вопрос 4</vt:lpstr>
      <vt:lpstr>Вопрос 5</vt:lpstr>
      <vt:lpstr>Вопрос 6</vt:lpstr>
      <vt:lpstr>Вопрос 7</vt:lpstr>
      <vt:lpstr>Вопрос 8</vt:lpstr>
      <vt:lpstr>Вопрос 9</vt:lpstr>
      <vt:lpstr>Вопрос 10</vt:lpstr>
      <vt:lpstr>Вопрос 11</vt:lpstr>
      <vt:lpstr>Вопрос 12</vt:lpstr>
      <vt:lpstr>Слайд 17</vt:lpstr>
      <vt:lpstr>Ресурсы</vt:lpstr>
    </vt:vector>
  </TitlesOfParts>
  <Manager/>
  <Company>MoBIL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Шеманчук Г.А.</dc:creator>
  <cp:keywords/>
  <dc:description/>
  <cp:lastModifiedBy>Дом</cp:lastModifiedBy>
  <dcterms:created xsi:type="dcterms:W3CDTF">2010-05-28T07:25:46Z</dcterms:created>
  <dcterms:modified xsi:type="dcterms:W3CDTF">2013-12-10T07:43:16Z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TC100690401049</vt:lpwstr>
  </property>
</Properties>
</file>