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4" r:id="rId5"/>
    <p:sldId id="258" r:id="rId6"/>
    <p:sldId id="267" r:id="rId7"/>
    <p:sldId id="259" r:id="rId8"/>
    <p:sldId id="265" r:id="rId9"/>
    <p:sldId id="261" r:id="rId10"/>
    <p:sldId id="266" r:id="rId11"/>
    <p:sldId id="263" r:id="rId12"/>
    <p:sldId id="270" r:id="rId13"/>
    <p:sldId id="271" r:id="rId14"/>
    <p:sldId id="272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97" autoAdjust="0"/>
    <p:restoredTop sz="94671" autoAdjust="0"/>
  </p:normalViewPr>
  <p:slideViewPr>
    <p:cSldViewPr>
      <p:cViewPr varScale="1">
        <p:scale>
          <a:sx n="70" d="100"/>
          <a:sy n="70" d="100"/>
        </p:scale>
        <p:origin x="-7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57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726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0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341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7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993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94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3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58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67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684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BCBCB"/>
            </a:gs>
            <a:gs pos="13000">
              <a:schemeClr val="bg1">
                <a:lumMod val="85000"/>
              </a:schemeClr>
            </a:gs>
            <a:gs pos="21001">
              <a:schemeClr val="accent3">
                <a:lumMod val="40000"/>
                <a:lumOff val="60000"/>
              </a:schemeClr>
            </a:gs>
            <a:gs pos="63000">
              <a:srgbClr val="FFFFFF"/>
            </a:gs>
            <a:gs pos="67000">
              <a:srgbClr val="B2B2B2"/>
            </a:gs>
            <a:gs pos="74000">
              <a:schemeClr val="accent4">
                <a:lumMod val="40000"/>
                <a:lumOff val="60000"/>
              </a:schemeClr>
            </a:gs>
            <a:gs pos="82001">
              <a:schemeClr val="accent3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9D871-1B3C-41AF-90F5-83129F9F88EF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658E2-8B2A-4259-B4B1-A6BC3FC64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0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04" y="54868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Знакомьтесь -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Высоцкий»</a:t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Высоцкий\11-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648" y="1756086"/>
            <a:ext cx="3537485" cy="4435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Высоцкий Владимир - Кони привередливые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5854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19119"/>
      </p:ext>
    </p:extLst>
  </p:cSld>
  <p:clrMapOvr>
    <a:masterClrMapping/>
  </p:clrMapOvr>
  <p:transition spd="slow" advTm="1243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75" y="1293101"/>
            <a:ext cx="3834881" cy="4434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86" y="1215906"/>
            <a:ext cx="4225069" cy="426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1" y="620689"/>
            <a:ext cx="45271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Высоцкий утверждал, что положительные поступки доступны всем.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Таким образом, песни помогали подниматься опустившимся, отчаявшимся.</a:t>
            </a:r>
            <a:r>
              <a:rPr lang="ru-RU" sz="1400" dirty="0"/>
              <a:t/>
            </a:r>
            <a:br>
              <a:rPr lang="ru-RU" sz="1400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919" y="939149"/>
            <a:ext cx="4788036" cy="478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330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65"/>
    </mc:Choice>
    <mc:Fallback xmlns="">
      <p:transition spd="slow" advTm="21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17232"/>
            <a:ext cx="9144000" cy="1143000"/>
          </a:xfrm>
        </p:spPr>
        <p:txBody>
          <a:bodyPr>
            <a:noAutofit/>
          </a:bodyPr>
          <a:lstStyle/>
          <a:p>
            <a:pPr algn="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любил — Значит, и не жил, и не дышал!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274" y="703152"/>
            <a:ext cx="5956178" cy="4764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61" y="458172"/>
            <a:ext cx="9421407" cy="556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89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79"/>
    </mc:Choice>
    <mc:Fallback xmlns="">
      <p:transition spd="slow" advTm="13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65202"/>
            <a:ext cx="5400600" cy="5412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4484"/>
            <a:ext cx="8136904" cy="5994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646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9"/>
    </mc:Choice>
    <mc:Fallback xmlns="">
      <p:transition spd="slow" advTm="61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24744"/>
            <a:ext cx="4464496" cy="3736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336" y="260648"/>
            <a:ext cx="4608512" cy="6367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091" y="166327"/>
            <a:ext cx="5465785" cy="6555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362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14"/>
    </mc:Choice>
    <mc:Fallback xmlns="">
      <p:transition spd="slow" advTm="161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93030"/>
            <a:ext cx="4533533" cy="49384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1021"/>
            <a:ext cx="7529638" cy="50825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91" y="421021"/>
            <a:ext cx="7745662" cy="570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0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11"/>
    </mc:Choice>
    <mc:Fallback xmlns="">
      <p:transition spd="slow" advTm="18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650875"/>
            <a:ext cx="8828087" cy="55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" y="277938"/>
            <a:ext cx="9010650" cy="631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7" y="317811"/>
            <a:ext cx="8683815" cy="6518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97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99"/>
    </mc:Choice>
    <mc:Fallback xmlns="">
      <p:transition spd="slow" advTm="19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85788"/>
            <a:ext cx="7767637" cy="569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0"/>
            <a:ext cx="9144000" cy="654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93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57"/>
    </mc:Choice>
    <mc:Fallback xmlns="">
      <p:transition spd="slow" advTm="11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57192"/>
            <a:ext cx="9144000" cy="1700808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Я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люблю себя, когда я трушу, обидно мне, когда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невинных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бьют,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Я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люблю, когда мне лезут в душу, тем более, когда в нее плюют.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501" y="517240"/>
            <a:ext cx="2727937" cy="3864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72" y="548680"/>
            <a:ext cx="5764114" cy="38331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280" y="287330"/>
            <a:ext cx="6085097" cy="435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5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00"/>
    </mc:Choice>
    <mc:Fallback xmlns="">
      <p:transition spd="slow" advTm="2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824536" cy="65973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Градский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на песни Высоцкого почти у любого одна была: «Во дает!»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 давал. По негодяям и хапугам, по зарвавшимся начальникам и их лакеям, по трусам и предателям. И тут же война и проблемы культа личности, любовь и страдание от несвободы, и на всё это свой личный взгляд и своя оценка, тут же становящиеся оценкой и взглядом многих и многих.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117" y="764704"/>
            <a:ext cx="3409950" cy="474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576" y="873019"/>
            <a:ext cx="3887005" cy="5229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478" y="764704"/>
            <a:ext cx="3869419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5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48"/>
    </mc:Choice>
    <mc:Fallback xmlns="">
      <p:transition spd="slow" advTm="31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4608512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песни Высоцкого – для жизни. Они друзья людей. В песнях этих есть удивительная добрая сила. Сила, которая помогает выстоять слабым и обрести уверенность  растерявшимся.  Но прежде всего, песни Высоцкого наполнены правдой. Кажется даже, что и пел-то он не песню, а-правду. Правду крутых характеров, правду жизненных ситуаций, правду извечных человеческих проблем, правду боли и нежности, правду своего времени.</a:t>
            </a:r>
          </a:p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А.Градский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52736"/>
            <a:ext cx="3831903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46235"/>
            <a:ext cx="3796000" cy="5682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29" y="404664"/>
            <a:ext cx="3945730" cy="608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232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13"/>
    </mc:Choice>
    <mc:Fallback xmlns="">
      <p:transition spd="slow" advTm="295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3968" y="116632"/>
            <a:ext cx="468052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Рождественский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его песня можно относиться по-разному. Их можно любить или не любить. Можно  принимать или отвергать. И долго спорить о них тоже можно. Но  одно я знаю наверняка: мимо песен Высоцкого нельзя пройти.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51" y="764704"/>
            <a:ext cx="3495676" cy="5496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3" y="1029074"/>
            <a:ext cx="4117071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8" y="773395"/>
            <a:ext cx="4143401" cy="552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33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495"/>
    </mc:Choice>
    <mc:Fallback xmlns="">
      <p:transition spd="slow" advTm="29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282" y="3872932"/>
            <a:ext cx="82065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Высоцкий писал очень личностные песни. Абсолютно свои. Песни были не только продолжением его  дыхания. В них продолжалось и  его сердцебиение, грохотал пульс, выявлялся характер, распахивалась душа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 Рождественский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748" y="120283"/>
            <a:ext cx="3816707" cy="3816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027" y="120283"/>
            <a:ext cx="3801089" cy="3838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822" y="184340"/>
            <a:ext cx="4837497" cy="368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126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30"/>
    </mc:Choice>
    <mc:Fallback xmlns="">
      <p:transition spd="slow" advTm="29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44570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Рощин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Трагедия его смерти окрасила теперь всё по-иному, личность переходит годами в образ – выходит новый, строгий, трагический, «поздний» Высоцкий.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ведь был он – сама весёлость и лёгкость.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561" y="1196752"/>
            <a:ext cx="3775869" cy="3701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754" y="1010374"/>
            <a:ext cx="4218826" cy="421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35" y="1094432"/>
            <a:ext cx="4344788" cy="413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94"/>
    </mc:Choice>
    <mc:Fallback xmlns="">
      <p:transition spd="slow" advTm="21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8816" y="188640"/>
            <a:ext cx="47851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Высоцкий был весел и легок особой московской легкостью, повадкой, манерой, юмором, всё умел, ничего не боялся: идти, прыгнуть, догнать, отжить, сказать, врезать – хоть словом, хоть как. И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всё равно быть весёлым, не злым, не подлым – и в драке, и в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песне.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М.Рощин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319272" cy="38313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4938"/>
            <a:ext cx="4288156" cy="4045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83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86"/>
    </mc:Choice>
    <mc:Fallback xmlns="">
      <p:transition spd="slow" advTm="247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99" y="0"/>
            <a:ext cx="4458210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Всеволод Абдулов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Положительность Высоцкий не связывает с безупречной биографией – только с поступком. Тем самым утверждается человек проявляющийся, действующий. Высоцкий поёт поднимающегося человека. 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 descr="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031" y="1268760"/>
            <a:ext cx="336296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502" y="1268760"/>
            <a:ext cx="4486999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915" y="1260429"/>
            <a:ext cx="4363585" cy="405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889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46"/>
    </mc:Choice>
    <mc:Fallback xmlns="">
      <p:transition spd="slow" advTm="30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473</TotalTime>
  <Words>225</Words>
  <Application>Microsoft Office PowerPoint</Application>
  <PresentationFormat>Экран (4:3)</PresentationFormat>
  <Paragraphs>16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«Знакомьтесь - Владимир Высоцкий» </vt:lpstr>
      <vt:lpstr>     Я не люблю себя, когда я трушу, обидно мне, когда               невинных бьют,      Я не люблю, когда мне лезут в душу, тем более, когда в нее плюют.</vt:lpstr>
      <vt:lpstr>   Александр Градский Реакция на песни Высоцкого почти у любого одна была: «Во дает!» И он давал. По негодяям и хапугам, по зарвавшимся начальникам и их лакеям, по трусам и предателям. И тут же война и проблемы культа личности, любовь и страдание от несвободы, и на всё это свой личный взгляд и своя оценка, тут же становящиеся оценкой и взглядом многих и многих.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Если не любил — Значит, и не жил, и не дышал!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«Знакомьтесь Владимир Высоцкий»</dc:title>
  <dc:creator>1</dc:creator>
  <cp:lastModifiedBy>1</cp:lastModifiedBy>
  <cp:revision>26</cp:revision>
  <dcterms:created xsi:type="dcterms:W3CDTF">2013-12-02T18:09:38Z</dcterms:created>
  <dcterms:modified xsi:type="dcterms:W3CDTF">2013-12-11T17:15:12Z</dcterms:modified>
</cp:coreProperties>
</file>