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0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5364163" y="3357563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2051050" y="3141663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56459583">
            <a:off x="1349375" y="3451225"/>
            <a:ext cx="993775" cy="1508125"/>
          </a:xfrm>
          <a:prstGeom prst="rect">
            <a:avLst/>
          </a:prstGeom>
          <a:noFill/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356100" y="260350"/>
            <a:ext cx="728663" cy="836613"/>
          </a:xfrm>
          <a:prstGeom prst="rect">
            <a:avLst/>
          </a:prstGeom>
          <a:noFill/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92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3" name="Picture 29" descr="7028_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b="14578"/>
          <a:stretch>
            <a:fillRect/>
          </a:stretch>
        </p:blipFill>
        <p:spPr bwMode="auto">
          <a:xfrm>
            <a:off x="1476375" y="-171450"/>
            <a:ext cx="5903913" cy="6913563"/>
          </a:xfrm>
          <a:prstGeom prst="rect">
            <a:avLst/>
          </a:prstGeom>
          <a:noFill/>
        </p:spPr>
      </p:pic>
      <p:pic>
        <p:nvPicPr>
          <p:cNvPr id="6147" name="Picture 3" descr="blogentry-14-119733486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18242">
            <a:off x="2670175" y="2857500"/>
            <a:ext cx="1084263" cy="1474788"/>
          </a:xfrm>
          <a:prstGeom prst="rect">
            <a:avLst/>
          </a:prstGeom>
          <a:noFill/>
        </p:spPr>
      </p:pic>
      <p:pic>
        <p:nvPicPr>
          <p:cNvPr id="6149" name="Picture 5" descr="1321_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996124">
            <a:off x="4932363" y="3284538"/>
            <a:ext cx="1439862" cy="1439862"/>
          </a:xfrm>
          <a:prstGeom prst="rect">
            <a:avLst/>
          </a:prstGeom>
          <a:noFill/>
        </p:spPr>
      </p:pic>
      <p:pic>
        <p:nvPicPr>
          <p:cNvPr id="6151" name="Picture 7" descr="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95" r="14795" b="17876"/>
          <a:stretch>
            <a:fillRect/>
          </a:stretch>
        </p:blipFill>
        <p:spPr bwMode="auto">
          <a:xfrm>
            <a:off x="4787900" y="1628775"/>
            <a:ext cx="958850" cy="1225550"/>
          </a:xfrm>
          <a:prstGeom prst="rect">
            <a:avLst/>
          </a:prstGeom>
          <a:noFill/>
        </p:spPr>
      </p:pic>
      <p:pic>
        <p:nvPicPr>
          <p:cNvPr id="6153" name="Picture 9" descr="DSC0275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4263" y="1412875"/>
            <a:ext cx="962025" cy="1147763"/>
          </a:xfrm>
          <a:prstGeom prst="rect">
            <a:avLst/>
          </a:prstGeom>
          <a:noFill/>
        </p:spPr>
      </p:pic>
      <p:pic>
        <p:nvPicPr>
          <p:cNvPr id="6155" name="Picture 11" descr="ball_s"/>
          <p:cNvPicPr>
            <a:picLocks noChangeAspect="1" noChangeArrowheads="1"/>
          </p:cNvPicPr>
          <p:nvPr/>
        </p:nvPicPr>
        <p:blipFill>
          <a:blip r:embed="rId8">
            <a:lum bright="-12000"/>
          </a:blip>
          <a:srcRect/>
          <a:stretch>
            <a:fillRect/>
          </a:stretch>
        </p:blipFill>
        <p:spPr bwMode="auto">
          <a:xfrm>
            <a:off x="3851275" y="2852738"/>
            <a:ext cx="1096963" cy="1284287"/>
          </a:xfrm>
          <a:prstGeom prst="rect">
            <a:avLst/>
          </a:prstGeom>
          <a:noFill/>
        </p:spPr>
      </p:pic>
      <p:pic>
        <p:nvPicPr>
          <p:cNvPr id="6162" name="Picture 18" descr="DSC0275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3908">
            <a:off x="3132138" y="4581525"/>
            <a:ext cx="1263650" cy="1506538"/>
          </a:xfrm>
          <a:prstGeom prst="rect">
            <a:avLst/>
          </a:prstGeom>
          <a:noFill/>
        </p:spPr>
      </p:pic>
      <p:pic>
        <p:nvPicPr>
          <p:cNvPr id="6163" name="Picture 19" descr="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95" r="14795" b="17876"/>
          <a:stretch>
            <a:fillRect/>
          </a:stretch>
        </p:blipFill>
        <p:spPr bwMode="auto">
          <a:xfrm rot="2536906">
            <a:off x="4859338" y="4581525"/>
            <a:ext cx="1376362" cy="1684338"/>
          </a:xfrm>
          <a:prstGeom prst="rect">
            <a:avLst/>
          </a:prstGeom>
          <a:noFill/>
        </p:spPr>
      </p:pic>
      <p:pic>
        <p:nvPicPr>
          <p:cNvPr id="6164" name="Picture 20" descr="blogentry-14-119733486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0394">
            <a:off x="4284663" y="260350"/>
            <a:ext cx="712787" cy="969963"/>
          </a:xfrm>
          <a:prstGeom prst="rect">
            <a:avLst/>
          </a:prstGeom>
          <a:noFill/>
        </p:spPr>
      </p:pic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787900" y="188913"/>
            <a:ext cx="33131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67" name="Picture 23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086"/>
          <a:stretch>
            <a:fillRect/>
          </a:stretch>
        </p:blipFill>
        <p:spPr bwMode="auto">
          <a:xfrm>
            <a:off x="6372225" y="260350"/>
            <a:ext cx="936625" cy="865188"/>
          </a:xfrm>
          <a:prstGeom prst="rect">
            <a:avLst/>
          </a:prstGeom>
          <a:noFill/>
        </p:spPr>
      </p:pic>
      <p:pic>
        <p:nvPicPr>
          <p:cNvPr id="6168" name="Picture 24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086"/>
          <a:stretch>
            <a:fillRect/>
          </a:stretch>
        </p:blipFill>
        <p:spPr bwMode="auto">
          <a:xfrm>
            <a:off x="539750" y="4005263"/>
            <a:ext cx="936625" cy="865187"/>
          </a:xfrm>
          <a:prstGeom prst="rect">
            <a:avLst/>
          </a:prstGeom>
          <a:noFill/>
        </p:spPr>
      </p:pic>
      <p:pic>
        <p:nvPicPr>
          <p:cNvPr id="6169" name="Picture 25" descr="d3365a70f64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5515"/>
          <a:stretch>
            <a:fillRect/>
          </a:stretch>
        </p:blipFill>
        <p:spPr bwMode="auto">
          <a:xfrm>
            <a:off x="7235825" y="2781300"/>
            <a:ext cx="1223963" cy="1111250"/>
          </a:xfrm>
          <a:prstGeom prst="rect">
            <a:avLst/>
          </a:prstGeom>
          <a:noFill/>
        </p:spPr>
      </p:pic>
      <p:pic>
        <p:nvPicPr>
          <p:cNvPr id="6170" name="Picture 26" descr="d3365a70f64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5220" b="1892"/>
          <a:stretch>
            <a:fillRect/>
          </a:stretch>
        </p:blipFill>
        <p:spPr bwMode="auto">
          <a:xfrm>
            <a:off x="1042988" y="836613"/>
            <a:ext cx="1296987" cy="1152525"/>
          </a:xfrm>
          <a:prstGeom prst="rect">
            <a:avLst/>
          </a:prstGeom>
          <a:noFill/>
        </p:spPr>
      </p:pic>
      <p:pic>
        <p:nvPicPr>
          <p:cNvPr id="6171" name="Picture 27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243"/>
          <a:stretch>
            <a:fillRect/>
          </a:stretch>
        </p:blipFill>
        <p:spPr bwMode="auto">
          <a:xfrm>
            <a:off x="7524750" y="5445125"/>
            <a:ext cx="935038" cy="865188"/>
          </a:xfrm>
          <a:prstGeom prst="rect">
            <a:avLst/>
          </a:prstGeom>
          <a:noFill/>
        </p:spPr>
      </p:pic>
      <p:pic>
        <p:nvPicPr>
          <p:cNvPr id="6176" name="Picture 3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 - мален.ёлочке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63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0"/>
                            </p:stCondLst>
                            <p:childTnLst>
                              <p:par>
                                <p:cTn id="67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-0.17546 C 0.02865 -0.17546 0.08472 -0.10069 0.08472 -0.00879 C 0.08472 0.08311 0.02865 0.15787 -0.04028 0.15787 C -0.1092 0.15787 -0.16528 0.08311 -0.16528 -0.00879 C -0.16528 -0.10069 -0.1092 -0.17546 -0.04028 -0.17546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000"/>
                            </p:stCondLst>
                            <p:childTnLst>
                              <p:par>
                                <p:cTn id="70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11713 C 0.08767 -0.11713 0.14375 -0.04236 0.14375 0.04954 C 0.14375 0.14144 0.08767 0.21621 0.01875 0.21621 C -0.05018 0.21621 -0.10625 0.14144 -0.10625 0.04954 C -0.10625 -0.04236 -0.05018 -0.11713 0.01875 -0.11713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0"/>
                            </p:stCondLst>
                            <p:childTnLst>
                              <p:par>
                                <p:cTn id="77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000"/>
                            </p:stCondLst>
                            <p:childTnLst>
                              <p:par>
                                <p:cTn id="8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7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1258888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1258888" y="0"/>
            <a:ext cx="1225550" cy="68580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2484438" y="0"/>
            <a:ext cx="1439862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3851275" y="0"/>
            <a:ext cx="1296988" cy="68580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5148263" y="0"/>
            <a:ext cx="1368425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6516688" y="0"/>
            <a:ext cx="1295400" cy="68580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7775575" y="0"/>
            <a:ext cx="1368425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611188" y="549275"/>
            <a:ext cx="1101725" cy="1101725"/>
          </a:xfrm>
          <a:prstGeom prst="rect">
            <a:avLst/>
          </a:prstGeom>
          <a:noFill/>
        </p:spPr>
      </p:pic>
      <p:pic>
        <p:nvPicPr>
          <p:cNvPr id="3075" name="Picture 3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7451725" y="404813"/>
            <a:ext cx="1101725" cy="1101725"/>
          </a:xfrm>
          <a:prstGeom prst="rect">
            <a:avLst/>
          </a:prstGeom>
          <a:noFill/>
        </p:spPr>
      </p:pic>
      <p:pic>
        <p:nvPicPr>
          <p:cNvPr id="3076" name="Picture 4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4067175" y="2781300"/>
            <a:ext cx="1101725" cy="1101725"/>
          </a:xfrm>
          <a:prstGeom prst="rect">
            <a:avLst/>
          </a:prstGeom>
          <a:noFill/>
        </p:spPr>
      </p:pic>
      <p:pic>
        <p:nvPicPr>
          <p:cNvPr id="3077" name="Picture 5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611188" y="5300663"/>
            <a:ext cx="1101725" cy="1101725"/>
          </a:xfrm>
          <a:prstGeom prst="rect">
            <a:avLst/>
          </a:prstGeom>
          <a:noFill/>
        </p:spPr>
      </p:pic>
      <p:pic>
        <p:nvPicPr>
          <p:cNvPr id="3078" name="Picture 6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7524750" y="5300663"/>
            <a:ext cx="1101725" cy="1101725"/>
          </a:xfrm>
          <a:prstGeom prst="rect">
            <a:avLst/>
          </a:prstGeom>
          <a:noFill/>
        </p:spPr>
      </p:pic>
      <p:pic>
        <p:nvPicPr>
          <p:cNvPr id="3079" name="Picture 7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4067175" y="404813"/>
            <a:ext cx="1101725" cy="1101725"/>
          </a:xfrm>
          <a:prstGeom prst="rect">
            <a:avLst/>
          </a:prstGeom>
          <a:noFill/>
        </p:spPr>
      </p:pic>
      <p:pic>
        <p:nvPicPr>
          <p:cNvPr id="3080" name="Picture 8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4140200" y="5300663"/>
            <a:ext cx="1101725" cy="1101725"/>
          </a:xfrm>
          <a:prstGeom prst="rect">
            <a:avLst/>
          </a:prstGeom>
          <a:noFill/>
        </p:spPr>
      </p:pic>
      <p:pic>
        <p:nvPicPr>
          <p:cNvPr id="3081" name="Picture 9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6372225" y="2781300"/>
            <a:ext cx="1101725" cy="1101725"/>
          </a:xfrm>
          <a:prstGeom prst="rect">
            <a:avLst/>
          </a:prstGeom>
          <a:noFill/>
        </p:spPr>
      </p:pic>
      <p:pic>
        <p:nvPicPr>
          <p:cNvPr id="3082" name="Picture 10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1547813" y="2708275"/>
            <a:ext cx="1101725" cy="1101725"/>
          </a:xfrm>
          <a:prstGeom prst="rect">
            <a:avLst/>
          </a:prstGeom>
          <a:noFill/>
        </p:spPr>
      </p:pic>
      <p:pic>
        <p:nvPicPr>
          <p:cNvPr id="3099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Футбол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5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55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0"/>
                            </p:stCondLst>
                            <p:childTnLst>
                              <p:par>
                                <p:cTn id="59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0"/>
                            </p:stCondLst>
                            <p:childTnLst>
                              <p:par>
                                <p:cTn id="63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0"/>
                            </p:stCondLst>
                            <p:childTnLst>
                              <p:par>
                                <p:cTn id="67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000"/>
                            </p:stCondLst>
                            <p:childTnLst>
                              <p:par>
                                <p:cTn id="71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000"/>
                            </p:stCondLst>
                            <p:childTnLst>
                              <p:par>
                                <p:cTn id="7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9000"/>
                            </p:stCondLst>
                            <p:childTnLst>
                              <p:par>
                                <p:cTn id="8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0"/>
                            </p:stCondLst>
                            <p:childTnLst>
                              <p:par>
                                <p:cTn id="8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1000"/>
                            </p:stCondLst>
                            <p:childTnLst>
                              <p:par>
                                <p:cTn id="91" presetID="3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12 -0.00208 L 0.01823 -0.34282 L 0.2941 -0.00208 L 0.01823 0.33935 L -0.25712 -0.00208 Z " pathEditMode="relative" rAng="0" ptsTypes="FFFFF">
                                      <p:cBhvr>
                                        <p:cTn id="92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9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0</Words>
  <PresentationFormat>Экран (4:3)</PresentationFormat>
  <Paragraphs>0</Paragraphs>
  <Slides>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</cp:revision>
  <dcterms:modified xsi:type="dcterms:W3CDTF">2010-12-10T17:15:14Z</dcterms:modified>
</cp:coreProperties>
</file>