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2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381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81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01A001-2DD8-4773-BEAE-58822330B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581CD-E9E6-4485-AAA3-EC1EE92E0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00D7F-0675-4446-9E05-581CF5F9D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1F548-2425-4FE4-96FA-73C8BD6A6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87AA1-B10A-4450-B077-4F1C9E34E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58C8A-D028-45A8-9354-2CBAFB96B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A42FB-1432-4028-8CE2-5E5A67478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34109-7AE9-43D2-920C-3B2AD59B8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396E8-636F-4823-A1B3-6F723AAE3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AD39B-A2E9-41E5-8763-0A8B43ACD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80016-3B3A-4E2E-A26E-064B7269C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1086A723-0AC5-4DE5-B55D-A37B4361E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277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277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277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277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277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3277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277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278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3278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78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http://pushkin.niv.ru/images/pushkin/pushkin_07.jpg" TargetMode="External"/><Relationship Id="rId7" Type="http://schemas.openxmlformats.org/officeDocument/2006/relationships/image" Target="http://pushkin.niv.ru/images/pushkin/pushkin_10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http://pushkin.niv.ru/images/pushkin/pushkin_27.jpg" TargetMode="External"/><Relationship Id="rId4" Type="http://schemas.openxmlformats.org/officeDocument/2006/relationships/image" Target="../media/image18.jpeg"/><Relationship Id="rId9" Type="http://schemas.openxmlformats.org/officeDocument/2006/relationships/image" Target="http://www.aleksandrpushkin.net.ru/galery/3.jpg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http://im6-tub-ru.yandex.net/i?id=148594005-20-72&amp;n=21" TargetMode="External"/><Relationship Id="rId3" Type="http://schemas.openxmlformats.org/officeDocument/2006/relationships/image" Target="http://im4-tub-ru.yandex.net/i?id=212960351-04-72&amp;n=21" TargetMode="External"/><Relationship Id="rId7" Type="http://schemas.openxmlformats.org/officeDocument/2006/relationships/image" Target="http://im2-tub-ru.yandex.net/i?id=358733983-11-72&amp;n=21" TargetMode="External"/><Relationship Id="rId12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http://im1-tub-ru.yandex.net/i?id=130203336-19-72&amp;n=21" TargetMode="External"/><Relationship Id="rId5" Type="http://schemas.openxmlformats.org/officeDocument/2006/relationships/image" Target="http://im3-tub-ru.yandex.net/i?id=436185743-23-72&amp;n=21" TargetMode="External"/><Relationship Id="rId10" Type="http://schemas.openxmlformats.org/officeDocument/2006/relationships/image" Target="../media/image28.jpeg"/><Relationship Id="rId4" Type="http://schemas.openxmlformats.org/officeDocument/2006/relationships/image" Target="../media/image25.jpeg"/><Relationship Id="rId9" Type="http://schemas.openxmlformats.org/officeDocument/2006/relationships/image" Target="http://im0-tub-ru.yandex.net/i?id=115828550-31-72&amp;n=2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://bukvitsa.com/20103/pictures/rusheva_05_couple_200x160.jpg" TargetMode="External"/><Relationship Id="rId7" Type="http://schemas.openxmlformats.org/officeDocument/2006/relationships/image" Target="http://bukvitsa.com/20103/pictures/rusheva_02_pushkin_116x250.jpg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http://bukvitsa.com/20103/pictures/rusheva_03_friends_133x200.jpg" TargetMode="Externa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1905000" y="1600200"/>
            <a:ext cx="6772275" cy="2168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Портреты А.С.Пушкина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04800" y="0"/>
            <a:ext cx="8610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i="1"/>
              <a:t>Муниципальное автономное общеобразовательное учреждение </a:t>
            </a:r>
          </a:p>
          <a:p>
            <a:pPr algn="ctr">
              <a:spcBef>
                <a:spcPct val="50000"/>
              </a:spcBef>
            </a:pPr>
            <a:r>
              <a:rPr lang="ru-RU" sz="1400" i="1"/>
              <a:t>средняя общеобразовательная школа п.Демянск</a:t>
            </a:r>
          </a:p>
        </p:txBody>
      </p:sp>
      <p:pic>
        <p:nvPicPr>
          <p:cNvPr id="4103" name="Picture 7" descr="285462cbc7a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3124200"/>
            <a:ext cx="3121025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533400" y="4572000"/>
            <a:ext cx="3886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Работу  выполнила:  2 группа</a:t>
            </a:r>
          </a:p>
          <a:p>
            <a:r>
              <a:rPr lang="ru-RU" i="1"/>
              <a:t>Ученики 9 «А» класса</a:t>
            </a:r>
          </a:p>
          <a:p>
            <a:r>
              <a:rPr lang="ru-RU" i="1"/>
              <a:t>Руководитель: Малкова Т.Г</a:t>
            </a:r>
            <a:r>
              <a:rPr lang="ru-RU"/>
              <a:t>.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3886200" y="640080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/>
              <a:t>Демянск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2" grpId="0"/>
      <p:bldP spid="4104" grpId="0"/>
      <p:bldP spid="410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1905000" y="609600"/>
            <a:ext cx="58674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С.Г.Чириков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Портрет А.С. Пушкина</a:t>
            </a:r>
          </a:p>
        </p:txBody>
      </p:sp>
      <p:pic>
        <p:nvPicPr>
          <p:cNvPr id="43013" name="Picture 5" descr="693da46a00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2279650"/>
            <a:ext cx="3668713" cy="457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WordArt 4"/>
          <p:cNvSpPr>
            <a:spLocks noChangeArrowheads="1" noChangeShapeType="1" noTextEdit="1"/>
          </p:cNvSpPr>
          <p:nvPr/>
        </p:nvSpPr>
        <p:spPr bwMode="auto">
          <a:xfrm>
            <a:off x="0" y="1828800"/>
            <a:ext cx="47244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Неизвестный художник.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"Портрет Пушкина"</a:t>
            </a:r>
          </a:p>
        </p:txBody>
      </p:sp>
      <p:pic>
        <p:nvPicPr>
          <p:cNvPr id="44037" name="Picture 5" descr="pushkin_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457200"/>
            <a:ext cx="393382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WordArt 5"/>
          <p:cNvSpPr>
            <a:spLocks noChangeArrowheads="1" noChangeShapeType="1" noTextEdit="1"/>
          </p:cNvSpPr>
          <p:nvPr/>
        </p:nvSpPr>
        <p:spPr bwMode="auto">
          <a:xfrm>
            <a:off x="838200" y="685800"/>
            <a:ext cx="719137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Т. Райт. "Портрет Пушкина". 1837 г. </a:t>
            </a:r>
          </a:p>
        </p:txBody>
      </p:sp>
      <p:pic>
        <p:nvPicPr>
          <p:cNvPr id="45062" name="Picture 6" descr="pushkin_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752600"/>
            <a:ext cx="3795713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WordArt 5"/>
          <p:cNvSpPr>
            <a:spLocks noChangeArrowheads="1" noChangeShapeType="1" noTextEdit="1"/>
          </p:cNvSpPr>
          <p:nvPr/>
        </p:nvSpPr>
        <p:spPr bwMode="auto">
          <a:xfrm>
            <a:off x="685800" y="838200"/>
            <a:ext cx="79438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Г. Гиппиус. "Портрет Пушкина". 1828 г. </a:t>
            </a:r>
          </a:p>
        </p:txBody>
      </p:sp>
      <p:pic>
        <p:nvPicPr>
          <p:cNvPr id="46086" name="Picture 6" descr="pushkin_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2057400"/>
            <a:ext cx="3201988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WordArt 5"/>
          <p:cNvSpPr>
            <a:spLocks noChangeArrowheads="1" noChangeShapeType="1" noTextEdit="1"/>
          </p:cNvSpPr>
          <p:nvPr/>
        </p:nvSpPr>
        <p:spPr bwMode="auto">
          <a:xfrm>
            <a:off x="533400" y="609600"/>
            <a:ext cx="7953375" cy="2095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Последний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прижизненный портрет А.С.Пушкина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кисти художника И.Л.Линева</a:t>
            </a:r>
          </a:p>
        </p:txBody>
      </p:sp>
      <p:pic>
        <p:nvPicPr>
          <p:cNvPr id="47110" name="Picture 6" descr="000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743200"/>
            <a:ext cx="337343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WordArt 5"/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279082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Автопортреты</a:t>
            </a:r>
          </a:p>
        </p:txBody>
      </p:sp>
      <p:pic>
        <p:nvPicPr>
          <p:cNvPr id="48135" name="Picture 7" descr="http://pushkin.niv.ru/images/pushkin/pushkin_07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3581400" y="762000"/>
            <a:ext cx="27432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http://pushkin.niv.ru/images/pushkin/pushkin_27.jp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6858000" y="1676400"/>
            <a:ext cx="18002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8"/>
          <p:cNvSpPr>
            <a:spLocks noChangeArrowheads="1"/>
          </p:cNvSpPr>
          <p:nvPr/>
        </p:nvSpPr>
        <p:spPr bwMode="auto">
          <a:xfrm>
            <a:off x="0" y="67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4" name="Rectangle 9"/>
          <p:cNvSpPr>
            <a:spLocks noChangeArrowheads="1"/>
          </p:cNvSpPr>
          <p:nvPr/>
        </p:nvSpPr>
        <p:spPr bwMode="auto">
          <a:xfrm>
            <a:off x="0" y="3313113"/>
            <a:ext cx="450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ea typeface="Calibri" pitchFamily="34" charset="0"/>
                <a:cs typeface="Times New Roman" pitchFamily="18" charset="0"/>
              </a:rPr>
              <a:t>      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8139" name="Picture 11" descr="http://pushkin.niv.ru/images/pushkin/pushkin_10.jp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381000" y="2590800"/>
            <a:ext cx="27527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8" name="Picture 10" descr="А.С. Пушкин (автопортрет)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4495800" y="3886200"/>
            <a:ext cx="20097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Rectangle 12"/>
          <p:cNvSpPr>
            <a:spLocks noChangeArrowheads="1"/>
          </p:cNvSpPr>
          <p:nvPr/>
        </p:nvSpPr>
        <p:spPr bwMode="auto">
          <a:xfrm>
            <a:off x="0" y="584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8" name="Rectangle 13"/>
          <p:cNvSpPr>
            <a:spLocks noChangeArrowheads="1"/>
          </p:cNvSpPr>
          <p:nvPr/>
        </p:nvSpPr>
        <p:spPr bwMode="auto">
          <a:xfrm>
            <a:off x="0" y="3270250"/>
            <a:ext cx="2222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WordArt 5"/>
          <p:cNvSpPr>
            <a:spLocks noChangeArrowheads="1" noChangeShapeType="1" noTextEdit="1"/>
          </p:cNvSpPr>
          <p:nvPr/>
        </p:nvSpPr>
        <p:spPr bwMode="auto">
          <a:xfrm>
            <a:off x="90488" y="685800"/>
            <a:ext cx="9053512" cy="120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Б.М. Кустодиев. "Портрет А.С. Пушкина".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1915г.</a:t>
            </a:r>
          </a:p>
        </p:txBody>
      </p:sp>
      <p:pic>
        <p:nvPicPr>
          <p:cNvPr id="49158" name="Picture 6" descr="pushkin_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2057400"/>
            <a:ext cx="3455988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WordArt 5"/>
          <p:cNvSpPr>
            <a:spLocks noChangeArrowheads="1" noChangeShapeType="1" noTextEdit="1"/>
          </p:cNvSpPr>
          <p:nvPr/>
        </p:nvSpPr>
        <p:spPr bwMode="auto">
          <a:xfrm>
            <a:off x="533400" y="685800"/>
            <a:ext cx="80772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В.И. Шухаев. "Портрет Пушкина".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                         1960г. </a:t>
            </a:r>
          </a:p>
        </p:txBody>
      </p:sp>
      <p:pic>
        <p:nvPicPr>
          <p:cNvPr id="50182" name="Picture 6" descr="pushkin_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3427413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WordArt 5"/>
          <p:cNvSpPr>
            <a:spLocks noChangeArrowheads="1" noChangeShapeType="1" noTextEdit="1"/>
          </p:cNvSpPr>
          <p:nvPr/>
        </p:nvSpPr>
        <p:spPr bwMode="auto">
          <a:xfrm>
            <a:off x="228600" y="609600"/>
            <a:ext cx="82296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Б.В. Щербаков. "Пушкин в Петербурге".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                      1949 г.</a:t>
            </a:r>
          </a:p>
        </p:txBody>
      </p:sp>
      <p:pic>
        <p:nvPicPr>
          <p:cNvPr id="51206" name="Picture 6" descr="pushkin_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524000"/>
            <a:ext cx="3592513" cy="505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WordArt 5"/>
          <p:cNvSpPr>
            <a:spLocks noChangeArrowheads="1" noChangeShapeType="1" noTextEdit="1"/>
          </p:cNvSpPr>
          <p:nvPr/>
        </p:nvSpPr>
        <p:spPr bwMode="auto">
          <a:xfrm>
            <a:off x="838200" y="762000"/>
            <a:ext cx="7467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Рушева Надежда Николаевна </a:t>
            </a:r>
          </a:p>
        </p:txBody>
      </p:sp>
      <p:pic>
        <p:nvPicPr>
          <p:cNvPr id="52235" name="Picture 11" descr="http://im4-tub-ru.yandex.net/i?id=212960351-04-72&amp;n=21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143000" y="3886200"/>
            <a:ext cx="19050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Picture 10" descr="http://im3-tub-ru.yandex.net/i?id=436185743-23-72&amp;n=21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5562600" y="1905000"/>
            <a:ext cx="13716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9" descr="http://im2-tub-ru.yandex.net/i?id=358733983-11-72&amp;n=21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7391400" y="2971800"/>
            <a:ext cx="15049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8" descr="http://im0-tub-ru.yandex.net/i?id=115828550-31-72&amp;n=21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3048000" y="2286000"/>
            <a:ext cx="19431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 descr="http://im1-tub-ru.yandex.net/i?id=130203336-19-72&amp;n=21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914400" y="1981200"/>
            <a:ext cx="15621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 descr="http://im6-tub-ru.yandex.net/i?id=148594005-20-72&amp;n=21"/>
          <p:cNvPicPr>
            <a:picLocks noChangeAspect="1" noChangeArrowheads="1"/>
          </p:cNvPicPr>
          <p:nvPr/>
        </p:nvPicPr>
        <p:blipFill>
          <a:blip r:embed="rId12" r:link="rId13"/>
          <a:srcRect/>
          <a:stretch>
            <a:fillRect/>
          </a:stretch>
        </p:blipFill>
        <p:spPr bwMode="auto">
          <a:xfrm>
            <a:off x="3962400" y="4191000"/>
            <a:ext cx="15906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Rectangle 12"/>
          <p:cNvSpPr>
            <a:spLocks noChangeArrowheads="1"/>
          </p:cNvSpPr>
          <p:nvPr/>
        </p:nvSpPr>
        <p:spPr bwMode="auto">
          <a:xfrm>
            <a:off x="0" y="-3868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1514" name="Rectangle 13"/>
          <p:cNvSpPr>
            <a:spLocks noChangeArrowheads="1"/>
          </p:cNvSpPr>
          <p:nvPr/>
        </p:nvSpPr>
        <p:spPr bwMode="auto">
          <a:xfrm>
            <a:off x="0" y="-1287463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ea typeface="Calibri" pitchFamily="34" charset="0"/>
                <a:cs typeface="Times New Roman" pitchFamily="18" charset="0"/>
              </a:rPr>
              <a:t> 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15" name="Rectangle 14"/>
          <p:cNvSpPr>
            <a:spLocks noChangeArrowheads="1"/>
          </p:cNvSpPr>
          <p:nvPr/>
        </p:nvSpPr>
        <p:spPr bwMode="auto">
          <a:xfrm>
            <a:off x="0" y="1477963"/>
            <a:ext cx="2222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16" name="Rectangle 15"/>
          <p:cNvSpPr>
            <a:spLocks noChangeArrowheads="1"/>
          </p:cNvSpPr>
          <p:nvPr/>
        </p:nvSpPr>
        <p:spPr bwMode="auto">
          <a:xfrm>
            <a:off x="381000" y="27892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1517" name="Rectangle 16"/>
          <p:cNvSpPr>
            <a:spLocks noChangeArrowheads="1"/>
          </p:cNvSpPr>
          <p:nvPr/>
        </p:nvSpPr>
        <p:spPr bwMode="auto">
          <a:xfrm>
            <a:off x="0" y="6300788"/>
            <a:ext cx="298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ea typeface="Calibri" pitchFamily="34" charset="0"/>
                <a:cs typeface="Times New Roman" pitchFamily="18" charset="0"/>
              </a:rPr>
              <a:t>  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18" name="Rectangle 17"/>
          <p:cNvSpPr>
            <a:spLocks noChangeArrowheads="1"/>
          </p:cNvSpPr>
          <p:nvPr/>
        </p:nvSpPr>
        <p:spPr bwMode="auto">
          <a:xfrm>
            <a:off x="0" y="8342313"/>
            <a:ext cx="2222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228600" y="685800"/>
            <a:ext cx="86106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"Следовать за мыслями великого человека</a:t>
            </a:r>
          </a:p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есть наука </a:t>
            </a:r>
          </a:p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самая занимательная" , - писал Пушкин.</a:t>
            </a:r>
          </a:p>
        </p:txBody>
      </p:sp>
      <p:pic>
        <p:nvPicPr>
          <p:cNvPr id="34821" name="Picture 5" descr="df68eeacf76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3276600"/>
            <a:ext cx="370998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4" name="Picture 6" descr="http://bukvitsa.com/20103/pictures/rusheva_05_couple_200x160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590800" y="1905000"/>
            <a:ext cx="3933825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 descr="http://bukvitsa.com/20103/pictures/rusheva_03_friends_133x200.jp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6294438" y="1143000"/>
            <a:ext cx="284956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http://bukvitsa.com/20103/pictures/rusheva_02_pushkin_116x250.jp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228600" y="990600"/>
            <a:ext cx="222091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0" y="-493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0" y="1497013"/>
            <a:ext cx="298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ea typeface="Calibri" pitchFamily="34" charset="0"/>
                <a:cs typeface="Times New Roman" pitchFamily="18" charset="0"/>
              </a:rPr>
              <a:t>  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0" y="4138613"/>
            <a:ext cx="2222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0" y="7351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705225" algn="l"/>
              </a:tabLst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WordArt 5"/>
          <p:cNvSpPr>
            <a:spLocks noChangeArrowheads="1" noChangeShapeType="1" noTextEdit="1"/>
          </p:cNvSpPr>
          <p:nvPr/>
        </p:nvSpPr>
        <p:spPr bwMode="auto">
          <a:xfrm>
            <a:off x="0" y="1447800"/>
            <a:ext cx="9144000" cy="266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Трудно назвать имя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большого художника России,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который в своем творчестве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не обращался бы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к образу Пушкина.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42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1295400" y="457200"/>
            <a:ext cx="6858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Пушкин в портретах...</a:t>
            </a:r>
          </a:p>
        </p:txBody>
      </p:sp>
      <p:pic>
        <p:nvPicPr>
          <p:cNvPr id="35845" name="Picture 5" descr="pushkin_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3238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3886200" y="2667000"/>
            <a:ext cx="4953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i="1"/>
              <a:t>Ксавье де Местр.</a:t>
            </a:r>
          </a:p>
          <a:p>
            <a:r>
              <a:rPr lang="ru-RU" sz="2000" i="1"/>
              <a:t> "Пушкин - ребенок". 1801-1802 гг. Металлическая овальная пластина, масло.</a:t>
            </a:r>
          </a:p>
          <a:p>
            <a:r>
              <a:rPr lang="ru-RU" sz="2000" i="1"/>
              <a:t> Атрибуция портрета Н.В. Баранской.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WordArt 4"/>
          <p:cNvSpPr>
            <a:spLocks noChangeArrowheads="1" noChangeShapeType="1" noTextEdit="1"/>
          </p:cNvSpPr>
          <p:nvPr/>
        </p:nvSpPr>
        <p:spPr bwMode="auto">
          <a:xfrm>
            <a:off x="914400" y="533400"/>
            <a:ext cx="7543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Портрет работы Е.Гейтмана</a:t>
            </a:r>
          </a:p>
        </p:txBody>
      </p:sp>
      <p:pic>
        <p:nvPicPr>
          <p:cNvPr id="36869" name="Picture 5" descr="pushkin_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676400"/>
            <a:ext cx="34099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4724400" y="2163763"/>
            <a:ext cx="41910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3705225" algn="l"/>
              </a:tabLst>
            </a:pPr>
            <a:r>
              <a:rPr lang="ru-RU"/>
              <a:t>В </a:t>
            </a:r>
            <a:r>
              <a:rPr lang="ru-RU" i="1"/>
              <a:t>1822 году впервые напечатана поэма “Кавказский пленник”. К ней приложен портрет автора, гравированный мастером Егором Гейтманом.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WordArt 4"/>
          <p:cNvSpPr>
            <a:spLocks noChangeArrowheads="1" noChangeShapeType="1" noTextEdit="1"/>
          </p:cNvSpPr>
          <p:nvPr/>
        </p:nvSpPr>
        <p:spPr bwMode="auto">
          <a:xfrm>
            <a:off x="685800" y="685800"/>
            <a:ext cx="76962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Портреты А.С. Пушкина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Кипренского и Тропинина</a:t>
            </a:r>
          </a:p>
        </p:txBody>
      </p:sp>
      <p:pic>
        <p:nvPicPr>
          <p:cNvPr id="37893" name="Picture 5" descr="Pushk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200400"/>
            <a:ext cx="307498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85800" y="2133600"/>
            <a:ext cx="38862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i="1"/>
              <a:t>Художник Кипренский А.О.</a:t>
            </a:r>
          </a:p>
          <a:p>
            <a:pPr algn="ctr">
              <a:spcBef>
                <a:spcPct val="50000"/>
              </a:spcBef>
            </a:pPr>
            <a:r>
              <a:rPr lang="ru-RU" sz="1600" i="1"/>
              <a:t>Александр Сергеевич Пушкин</a:t>
            </a:r>
          </a:p>
          <a:p>
            <a:pPr algn="ctr">
              <a:spcBef>
                <a:spcPct val="50000"/>
              </a:spcBef>
            </a:pPr>
            <a:r>
              <a:rPr lang="ru-RU" sz="1600" i="1"/>
              <a:t>1827 г.</a:t>
            </a:r>
          </a:p>
        </p:txBody>
      </p:sp>
      <p:pic>
        <p:nvPicPr>
          <p:cNvPr id="37895" name="Picture 7" descr="Александр Сергеевич Пушк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200400"/>
            <a:ext cx="303688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876800" y="2133600"/>
            <a:ext cx="35814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i="1"/>
              <a:t>Художник Василий Тропинин</a:t>
            </a:r>
          </a:p>
          <a:p>
            <a:pPr algn="ctr">
              <a:spcBef>
                <a:spcPct val="50000"/>
              </a:spcBef>
            </a:pPr>
            <a:r>
              <a:rPr lang="ru-RU" sz="1600" i="1"/>
              <a:t>Александр Сергеевич Пушкин</a:t>
            </a:r>
          </a:p>
          <a:p>
            <a:pPr algn="ctr">
              <a:spcBef>
                <a:spcPct val="50000"/>
              </a:spcBef>
            </a:pPr>
            <a:r>
              <a:rPr lang="ru-RU" sz="1600" i="1"/>
              <a:t>1827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4" grpId="0"/>
      <p:bldP spid="378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WordArt 4"/>
          <p:cNvSpPr>
            <a:spLocks noChangeArrowheads="1" noChangeShapeType="1" noTextEdit="1"/>
          </p:cNvSpPr>
          <p:nvPr/>
        </p:nvSpPr>
        <p:spPr bwMode="auto">
          <a:xfrm>
            <a:off x="990600" y="685800"/>
            <a:ext cx="7772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Копии с портрета работы Тропинина</a:t>
            </a:r>
          </a:p>
        </p:txBody>
      </p:sp>
      <p:pic>
        <p:nvPicPr>
          <p:cNvPr id="38917" name="Picture 5" descr="pushkin_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514600"/>
            <a:ext cx="3051175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457200" y="1600200"/>
            <a:ext cx="3810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i="1"/>
              <a:t>А.П. Елагина «Портрет Пушкина»</a:t>
            </a:r>
          </a:p>
          <a:p>
            <a:pPr algn="ctr">
              <a:spcBef>
                <a:spcPct val="50000"/>
              </a:spcBef>
            </a:pPr>
            <a:r>
              <a:rPr lang="ru-RU" sz="1600" i="1"/>
              <a:t>1827 г.</a:t>
            </a:r>
          </a:p>
        </p:txBody>
      </p:sp>
      <p:pic>
        <p:nvPicPr>
          <p:cNvPr id="38919" name="Picture 7" descr="pushkin_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2514600"/>
            <a:ext cx="2951163" cy="391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4419600" y="1600200"/>
            <a:ext cx="4191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i="1"/>
              <a:t>И.Е. Репин «Портрет Пушкина»</a:t>
            </a:r>
          </a:p>
          <a:p>
            <a:pPr algn="ctr">
              <a:spcBef>
                <a:spcPct val="50000"/>
              </a:spcBef>
            </a:pPr>
            <a:r>
              <a:rPr lang="ru-RU" sz="1600" i="1"/>
              <a:t>1913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/>
      <p:bldP spid="38918" grpId="0"/>
      <p:bldP spid="389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>
            <a:off x="228600" y="1371600"/>
            <a:ext cx="3657600" cy="335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П.Ф.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Соколов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"Портрет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Пушкина"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1836 г.</a:t>
            </a:r>
          </a:p>
        </p:txBody>
      </p:sp>
      <p:pic>
        <p:nvPicPr>
          <p:cNvPr id="39941" name="Picture 5" descr="pushkin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2750" y="533400"/>
            <a:ext cx="49212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WordArt 5"/>
          <p:cNvSpPr>
            <a:spLocks noChangeArrowheads="1" noChangeShapeType="1" noTextEdit="1"/>
          </p:cNvSpPr>
          <p:nvPr/>
        </p:nvSpPr>
        <p:spPr bwMode="auto">
          <a:xfrm>
            <a:off x="762000" y="457200"/>
            <a:ext cx="75438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Портрет А.С. Пушкина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И.Е.Вивьен де Шатобрен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1826 - нач. 1827г. </a:t>
            </a:r>
          </a:p>
        </p:txBody>
      </p:sp>
      <p:pic>
        <p:nvPicPr>
          <p:cNvPr id="40966" name="Picture 6" descr="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2498725"/>
            <a:ext cx="3525838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>
            <a:off x="1905000" y="457200"/>
            <a:ext cx="5934075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Н.В. Гоголь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"Наброски профиля Пушкина"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1837 г.</a:t>
            </a:r>
          </a:p>
        </p:txBody>
      </p:sp>
      <p:pic>
        <p:nvPicPr>
          <p:cNvPr id="41989" name="Picture 5" descr="pushkin_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286000"/>
            <a:ext cx="4141788" cy="440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</p:bld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129</TotalTime>
  <Words>297</Words>
  <Application>Microsoft PowerPoint</Application>
  <PresentationFormat>Экран (4:3)</PresentationFormat>
  <Paragraphs>70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Wingdings</vt:lpstr>
      <vt:lpstr>Calibri</vt:lpstr>
      <vt:lpstr>Arial Black</vt:lpstr>
      <vt:lpstr>Times New Roman</vt:lpstr>
      <vt:lpstr>Пиксел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Ученик-16</cp:lastModifiedBy>
  <cp:revision>4</cp:revision>
  <cp:lastPrinted>1601-01-01T00:00:00Z</cp:lastPrinted>
  <dcterms:created xsi:type="dcterms:W3CDTF">2013-11-24T12:12:22Z</dcterms:created>
  <dcterms:modified xsi:type="dcterms:W3CDTF">2013-11-26T04:57:58Z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