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17" r:id="rId3"/>
    <p:sldId id="315" r:id="rId4"/>
    <p:sldId id="314" r:id="rId5"/>
    <p:sldId id="316" r:id="rId6"/>
    <p:sldId id="257" r:id="rId7"/>
    <p:sldId id="258" r:id="rId8"/>
    <p:sldId id="262" r:id="rId9"/>
    <p:sldId id="259" r:id="rId10"/>
    <p:sldId id="260" r:id="rId11"/>
    <p:sldId id="261" r:id="rId12"/>
    <p:sldId id="319" r:id="rId13"/>
    <p:sldId id="318" r:id="rId14"/>
    <p:sldId id="263" r:id="rId15"/>
    <p:sldId id="264" r:id="rId16"/>
    <p:sldId id="266" r:id="rId17"/>
    <p:sldId id="332" r:id="rId18"/>
    <p:sldId id="333" r:id="rId19"/>
    <p:sldId id="268" r:id="rId20"/>
    <p:sldId id="269" r:id="rId21"/>
    <p:sldId id="270" r:id="rId22"/>
    <p:sldId id="271" r:id="rId23"/>
    <p:sldId id="272" r:id="rId24"/>
    <p:sldId id="311" r:id="rId25"/>
    <p:sldId id="320" r:id="rId26"/>
    <p:sldId id="321" r:id="rId27"/>
    <p:sldId id="323" r:id="rId28"/>
    <p:sldId id="322" r:id="rId29"/>
    <p:sldId id="274" r:id="rId30"/>
    <p:sldId id="275" r:id="rId31"/>
    <p:sldId id="334" r:id="rId32"/>
    <p:sldId id="324" r:id="rId33"/>
    <p:sldId id="312" r:id="rId34"/>
    <p:sldId id="325" r:id="rId35"/>
    <p:sldId id="276" r:id="rId36"/>
    <p:sldId id="327" r:id="rId37"/>
    <p:sldId id="277" r:id="rId38"/>
    <p:sldId id="326" r:id="rId39"/>
    <p:sldId id="329" r:id="rId40"/>
    <p:sldId id="279" r:id="rId41"/>
    <p:sldId id="328" r:id="rId42"/>
    <p:sldId id="278" r:id="rId43"/>
    <p:sldId id="280" r:id="rId44"/>
    <p:sldId id="281" r:id="rId45"/>
    <p:sldId id="283" r:id="rId46"/>
    <p:sldId id="282" r:id="rId47"/>
    <p:sldId id="284" r:id="rId48"/>
    <p:sldId id="287" r:id="rId49"/>
    <p:sldId id="289" r:id="rId50"/>
    <p:sldId id="288" r:id="rId51"/>
    <p:sldId id="307" r:id="rId52"/>
    <p:sldId id="335" r:id="rId53"/>
    <p:sldId id="291" r:id="rId54"/>
    <p:sldId id="292" r:id="rId55"/>
    <p:sldId id="293" r:id="rId56"/>
    <p:sldId id="286" r:id="rId57"/>
    <p:sldId id="290" r:id="rId58"/>
    <p:sldId id="294" r:id="rId59"/>
    <p:sldId id="295" r:id="rId60"/>
    <p:sldId id="306" r:id="rId61"/>
    <p:sldId id="300" r:id="rId62"/>
    <p:sldId id="305" r:id="rId63"/>
    <p:sldId id="330" r:id="rId64"/>
    <p:sldId id="298" r:id="rId65"/>
    <p:sldId id="331" r:id="rId66"/>
    <p:sldId id="299" r:id="rId67"/>
    <p:sldId id="301" r:id="rId68"/>
    <p:sldId id="302" r:id="rId69"/>
    <p:sldId id="303" r:id="rId70"/>
    <p:sldId id="304" r:id="rId71"/>
    <p:sldId id="308" r:id="rId72"/>
    <p:sldId id="309" r:id="rId73"/>
    <p:sldId id="310" r:id="rId7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Герман" initials="Г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 showScrollbar="0"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dissolve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K:\2013_2014\&#1054;&#1090;&#1087;&#1088;&#1072;&#1074;&#1080;&#1090;&#1100;%20&#1089;&#1088;&#1086;&#1095;&#1085;&#1086;\&#1057;&#1088;&#1086;&#1095;&#1085;&#1086;%20&#1086;&#1090;&#1087;&#1088;&#1072;&#1074;&#1080;&#1090;&#1100;\&#1056;&#1091;&#1073;&#1094;&#1086;&#1074;&#1089;&#1082;&#1080;&#1077;%20&#1095;&#1090;&#1077;&#1085;&#1080;&#1103;%20%20&#1063;&#1080;&#1089;&#1090;&#1072;%20&#1073;&#1099;&#1083;&#1072;%20&#1077;&#1075;&#1086;%20&#1076;&#1091;&#1096;&#1072;%20&#1040;&#1074;&#1090;&#1086;&#1088;%20&#1057;&#1090;&#1077;&#1087;&#1072;&#1085;&#1086;&#1074;&#1072;%20&#1054;.&#1040;\&#1057;&#1090;&#1077;&#1087;&#1072;&#1085;&#1086;&#1074;&#1072;%20241-472-721\&#1046;&#1091;&#1088;&#1072;&#1074;&#1083;&#1080;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2013_2014\&#1054;&#1090;&#1087;&#1088;&#1072;&#1074;&#1080;&#1090;&#1100;%20&#1089;&#1088;&#1086;&#1095;&#1085;&#1086;\&#1057;&#1088;&#1086;&#1095;&#1085;&#1086;%20&#1086;&#1090;&#1087;&#1088;&#1072;&#1074;&#1080;&#1090;&#1100;\&#1056;&#1091;&#1073;&#1094;&#1086;&#1074;&#1089;&#1082;&#1080;&#1077;%20&#1095;&#1090;&#1077;&#1085;&#1080;&#1103;%20%20&#1063;&#1080;&#1089;&#1090;&#1072;%20&#1073;&#1099;&#1083;&#1072;%20&#1077;&#1075;&#1086;%20&#1076;&#1091;&#1096;&#1072;%20&#1040;&#1074;&#1090;&#1086;&#1088;%20&#1057;&#1090;&#1077;&#1087;&#1072;&#1085;&#1086;&#1074;&#1072;%20&#1054;.&#1040;\&#1057;&#1090;&#1077;&#1087;&#1072;&#1085;&#1086;&#1074;&#1072;%20241-472-721\&#1042;%20&#1043;&#1086;&#1088;&#1085;&#1080;&#1094;&#1077;.mp3" TargetMode="Externa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file:///F:\&#1056;&#1091;&#1073;&#1094;&#1086;&#1074;&#1089;&#1082;&#1080;&#1077;%20&#1095;&#1090;&#1077;&#1085;&#1080;&#1103;%20%20&#1063;&#1080;&#1089;&#1090;&#1072;%20&#1073;&#1099;&#1083;&#1072;%20&#1077;&#1075;&#1086;%20&#1076;&#1091;&#1096;&#1072;%20&#1040;&#1074;&#1090;&#1086;&#1088;%20&#1057;&#1090;&#1077;&#1087;&#1072;&#1085;&#1086;&#1074;&#1072;%20&#1054;.&#1040;\&#1041;&#1091;&#1082;&#1077;&#1090;.mp3" TargetMode="External"/><Relationship Id="rId7" Type="http://schemas.openxmlformats.org/officeDocument/2006/relationships/image" Target="../media/image5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2013_2014\&#1054;&#1090;&#1087;&#1088;&#1072;&#1074;&#1080;&#1090;&#1100;%20&#1089;&#1088;&#1086;&#1095;&#1085;&#1086;\&#1057;&#1088;&#1086;&#1095;&#1085;&#1086;%20&#1086;&#1090;&#1087;&#1088;&#1072;&#1074;&#1080;&#1090;&#1100;\&#1056;&#1091;&#1073;&#1094;&#1086;&#1074;&#1089;&#1082;&#1080;&#1077;%20&#1095;&#1090;&#1077;&#1085;&#1080;&#1103;%20%20&#1063;&#1080;&#1089;&#1090;&#1072;%20&#1073;&#1099;&#1083;&#1072;%20&#1077;&#1075;&#1086;%20&#1076;&#1091;&#1096;&#1072;%20&#1040;&#1074;&#1090;&#1086;&#1088;%20&#1057;&#1090;&#1077;&#1087;&#1072;&#1085;&#1086;&#1074;&#1072;%20&#1054;.&#1040;\&#1057;&#1090;&#1077;&#1087;&#1072;&#1085;&#1086;&#1074;&#1072;%20241-472-721\&#1059;&#1083;&#1077;&#1090;&#1077;&#1083;&#1080;%20&#1083;&#1080;&#1089;&#1090;&#1100;&#1089;&#1103;.mp3" TargetMode="External"/><Relationship Id="rId4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Betina Script Rus" pitchFamily="34" charset="0"/>
              </a:rPr>
              <a:t>«Чиста </a:t>
            </a:r>
            <a:r>
              <a:rPr lang="ru-RU" sz="6000" smtClean="0">
                <a:latin typeface="Betina Script Rus" pitchFamily="34" charset="0"/>
              </a:rPr>
              <a:t>была его душа</a:t>
            </a:r>
            <a:r>
              <a:rPr lang="ru-RU" sz="6000" dirty="0" smtClean="0">
                <a:latin typeface="Betina Script Rus" pitchFamily="34" charset="0"/>
              </a:rPr>
              <a:t>..»</a:t>
            </a:r>
            <a:endParaRPr lang="ru-RU" sz="6000" dirty="0">
              <a:latin typeface="Betina Script Rus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b="1" smtClean="0">
                <a:latin typeface="Betina Script Rus" pitchFamily="34" charset="0"/>
              </a:rPr>
              <a:t>К 75-летию со дня рождения Николая Михайловича Рубцова</a:t>
            </a:r>
            <a:endParaRPr lang="ru-RU" sz="3600" b="1" dirty="0">
              <a:latin typeface="Betina Script Rus" pitchFamily="34" charset="0"/>
            </a:endParaRPr>
          </a:p>
        </p:txBody>
      </p:sp>
      <p:pic>
        <p:nvPicPr>
          <p:cNvPr id="5" name="Журав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28596" y="6072206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488" y="5715016"/>
            <a:ext cx="5864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Степанова Ольга Алексеевна - педагог-библиотекарь </a:t>
            </a:r>
          </a:p>
          <a:p>
            <a:pPr algn="r"/>
            <a:r>
              <a:rPr lang="ru-RU" dirty="0" smtClean="0"/>
              <a:t>МБОУ ООШ №22  г. Заполярный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0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www.adzinstva.by/wp-content/uploads/2011/03/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7929618" cy="592935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img-fotki.yandex.ru/get/4701/korol-21.2/0_583cb_3b292d2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215370" cy="60007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stat20.privet.ru/lr/0c0667dc4b43e4c9b59689955612203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8215370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s61.radikal.ru/i173/1106/9b/82362375aa5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358246" cy="63579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www.bbc.co.uk/blogs/russian/photoblog/IMG_4621we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143932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www.aters.ru/xml_my_shop_new/img/4376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736" y="428604"/>
            <a:ext cx="4608512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kozlov-songs.narod.ru/images/V_gornit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7818092" cy="623783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ervimg.com/u/f49/11/89/61/61/ecaa1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8501122" cy="6449127"/>
          </a:xfrm>
          <a:prstGeom prst="rect">
            <a:avLst/>
          </a:prstGeom>
          <a:noFill/>
        </p:spPr>
      </p:pic>
      <p:pic>
        <p:nvPicPr>
          <p:cNvPr id="3" name="В Горниц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4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http://flowersmeadow.ru/upload/video/thumbs/medium/d/4/f/d4f15949afcf91fbfbc99db27b91cdf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48680"/>
            <a:ext cx="4071966" cy="2805462"/>
          </a:xfrm>
          <a:prstGeom prst="rect">
            <a:avLst/>
          </a:prstGeom>
          <a:noFill/>
        </p:spPr>
      </p:pic>
      <p:pic>
        <p:nvPicPr>
          <p:cNvPr id="86020" name="Picture 4" descr="http://rossia-hall.ru/i/m/ltm5mtyxotk0m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951410"/>
            <a:ext cx="3500462" cy="2834911"/>
          </a:xfrm>
          <a:prstGeom prst="rect">
            <a:avLst/>
          </a:prstGeom>
          <a:noFill/>
        </p:spPr>
      </p:pic>
      <p:pic>
        <p:nvPicPr>
          <p:cNvPr id="86022" name="Picture 6" descr="http://www.novella.kz/rpic/c/e49284_w135_landscap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3000372"/>
            <a:ext cx="2428892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http://bashkirova3.narod2.ru/experience/kalendar_znamenatelnih_dat/zhizn_i_poeziya_nikolaya_rubtsova/97856990914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4000528" cy="5929354"/>
          </a:xfrm>
          <a:prstGeom prst="rect">
            <a:avLst/>
          </a:prstGeom>
          <a:noFill/>
        </p:spPr>
      </p:pic>
      <p:pic>
        <p:nvPicPr>
          <p:cNvPr id="79876" name="Picture 4" descr="http://static.booksss.ru/27/273819/cov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714356"/>
            <a:ext cx="3357586" cy="52864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www.richipress.ru/images/rubc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1680" y="285728"/>
            <a:ext cx="5688632" cy="642942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http://inexo.ru/wp-content/uploads/2012/09/rubcov-news-rambler-r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357166"/>
            <a:ext cx="7704856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://www.stihi.ru/pics/2012/10/24/25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8286808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http://video.mail.ru/mail/ninawel47/875/i-26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15370" cy="60007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http://www.foru.ru/slovo_pic.php3?id=23353&amp;pic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ic.pics.livejournal.com/allkorr/2107623/81307/origina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15370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www.empoweringtransitions.com/000802_c708_0024_csl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4" cy="63579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ttp://static.diary.ru/userdir/1/8/4/2/1842079/706823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143932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ttp://www.drittereich.info/files/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358246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://www.stihi.ru/pics/2011/12/28/96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24365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http://www.epochtimes.ru/images/stories/06/differents2011/167_14_05_2011_sk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8072494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img-fotki.yandex.ru/get/4203/posmetnaia-el.5b/0_2ebff_e78446e5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7929618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http://www.21.by/pub/news/2011/03/13008758724597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85728"/>
            <a:ext cx="5429268" cy="638363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://opesk7.narod.ru/051214_NSZ.files/image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357166"/>
            <a:ext cx="7277100" cy="2466975"/>
          </a:xfrm>
          <a:prstGeom prst="rect">
            <a:avLst/>
          </a:prstGeom>
          <a:noFill/>
        </p:spPr>
      </p:pic>
      <p:pic>
        <p:nvPicPr>
          <p:cNvPr id="87044" name="Picture 4" descr="http://www.club-nikon.ru/forum/uploads/1333963093/med_gallery_31479_1222_817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857497"/>
            <a:ext cx="5357850" cy="3643338"/>
          </a:xfrm>
          <a:prstGeom prst="rect">
            <a:avLst/>
          </a:prstGeom>
          <a:noFill/>
        </p:spPr>
      </p:pic>
      <p:pic>
        <p:nvPicPr>
          <p:cNvPr id="87046" name="Picture 6" descr="http://img.aucland.ru/market-photos/16/ZwZec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384" y="2857497"/>
            <a:ext cx="3276629" cy="364333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talk.tomatoz.runwww.tomatoz.ru/uploads/posts/2010-06/1275727165_warships_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05821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b.pix.ge:81/u/6dia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86808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http://bobra2005.narod.ru/ekspedicii.files/image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15370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http://b0.imgsrc.ru/1/1949/7/24748277dQ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7715304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http://www.ezem.ru/data/photo/2010-03/d4a20e8e09c43f3259268cb356cc9a8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http://s15.radikal.ru/i188/1006/04/1b8bd9fee9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57166"/>
            <a:ext cx="7572428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http://www.rshn-tver.ru/files/fotoza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643998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http://i.i.ua/photo/images/pic/7/7/2429177_5adb94f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358246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rapitvinka.narod.ru/deg2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7715304" cy="63579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http://cis.edu.yar.ru/data/projects/files/83/5252/5252.medi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58246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://www.cirota.ru/forum/images/86/8696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86808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http://www.proza.ru/pics/2009/02/28/2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7858180" cy="592935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img844.imageshack.us/img844/6994/317061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429684" cy="60293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http://i1111.photobucket.com/albums/h479/PamsikTravel/Vologda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980728"/>
            <a:ext cx="8692487" cy="446449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http://www.greensalvation.org/gallery_ru/main.php?g2_view=core.DownloadItem&amp;g2_itemId=2366&amp;g2_serialNumber=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86808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http://poehali.net/attach/65255989_10802677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57166"/>
            <a:ext cx="8072494" cy="6000792"/>
          </a:xfrm>
          <a:prstGeom prst="rect">
            <a:avLst/>
          </a:prstGeom>
          <a:noFill/>
        </p:spPr>
      </p:pic>
      <p:pic>
        <p:nvPicPr>
          <p:cNvPr id="2" name="Буке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308304" y="5750024"/>
            <a:ext cx="304800" cy="304800"/>
          </a:xfrm>
          <a:prstGeom prst="rect">
            <a:avLst/>
          </a:prstGeom>
        </p:spPr>
      </p:pic>
      <p:pic>
        <p:nvPicPr>
          <p:cNvPr id="4" name="Букет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/>
          <a:stretch>
            <a:fillRect/>
          </a:stretch>
        </p:blipFill>
        <p:spPr>
          <a:xfrm>
            <a:off x="42859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0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77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http://stat14.privet.ru/lr/0801b6e90b2a2d4d9a0fae51acfb375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58246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http://s017.radikal.ru/i412/1110/06/f0fc6cc52f5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215370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http://img0.liveinternet.ru/images/attach/c/1/54/329/54329696_1264503048_Osen_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8286808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photohunter.35photo.ru/photos/20061129/29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15370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http://fuza.ru/uploads/posts/2011-10/1318594519_rojd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8072494" cy="60007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www.neizvestniy-geniy.ru/images/works/photo/2011/01/290476_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429684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unnel.ru/i/997/134756094260403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4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http://www.stihi.ru/pics/2011/09/21/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001056" cy="60007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http://img-fotki.yandex.ru/get/4510/sergey-ivan-stepanov.61/0_56dd2_469f3b22_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8604"/>
            <a:ext cx="8143932" cy="5929354"/>
          </a:xfrm>
          <a:prstGeom prst="rect">
            <a:avLst/>
          </a:prstGeom>
          <a:noFill/>
        </p:spPr>
      </p:pic>
      <p:pic>
        <p:nvPicPr>
          <p:cNvPr id="3" name="Улетели листьс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4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http://img-fotki.yandex.ru/get/4418/104174853.1d/0_7a182_956341a7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86808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http://lvck.narod2.ru/professionalnii_sovet/prezentatsii/26_cve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57166"/>
            <a:ext cx="7143800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http://s017.radikal.ru/i416/1110/8b/39f2db1e88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58246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http://www.art-paysage.ru/files/rannisneg-P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8143932" cy="578647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http://i043.radikal.ru/0911/ef/bcce8ea3387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143932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ooksite.ru/fulltext/70y/ears/old/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001056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img10.proshkolu.ru/content/media/pic/std/4000000/3403000/3402221-bbf96aeefd25ed2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215370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trinixy.ru/pics4/20110304/winter_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01122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omnipro.ru/resources/image/userphoto_876_114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ttp://agrosland.ru/images/iney-tre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501122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900igr.net/datas/literatura/Rubtsov/0016-016-JA-umru-v-kreschenskie-moroz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8001056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http://www.stihi.ru/pics/2012/02/06/73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286808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nyandoma-lib.ru/images/rubcov/photo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2571768" cy="3571900"/>
          </a:xfrm>
          <a:prstGeom prst="rect">
            <a:avLst/>
          </a:prstGeom>
          <a:noFill/>
        </p:spPr>
      </p:pic>
      <p:pic>
        <p:nvPicPr>
          <p:cNvPr id="55300" name="Picture 4" descr="http://www.lavka-palomnika.ru/published/publicdata/LAVKAP70WA/attachments/SC/products_pictures/54uo_en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714356"/>
            <a:ext cx="2562225" cy="3886201"/>
          </a:xfrm>
          <a:prstGeom prst="rect">
            <a:avLst/>
          </a:prstGeom>
          <a:noFill/>
        </p:spPr>
      </p:pic>
      <p:pic>
        <p:nvPicPr>
          <p:cNvPr id="55302" name="Picture 6" descr="http://900igr.net/datai/literatura/Den-rozhdenija-pisatelja/0002-001-3-janvarja-75-let-so-dnja-rozhdenija-Nikolaja-Mikhajlovicha-Rubtsov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1714488"/>
            <a:ext cx="3009900" cy="38862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www.booksite.ru/fulltext/rub/tsov/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072494" cy="592935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posters.ec/cover/2746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2214578" cy="3357586"/>
          </a:xfrm>
          <a:prstGeom prst="rect">
            <a:avLst/>
          </a:prstGeom>
          <a:noFill/>
        </p:spPr>
      </p:pic>
      <p:pic>
        <p:nvPicPr>
          <p:cNvPr id="58372" name="Picture 4" descr="http://www.booksiti.net.ru/books/58878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14290"/>
            <a:ext cx="2943225" cy="3886201"/>
          </a:xfrm>
          <a:prstGeom prst="rect">
            <a:avLst/>
          </a:prstGeom>
          <a:noFill/>
        </p:spPr>
      </p:pic>
      <p:pic>
        <p:nvPicPr>
          <p:cNvPr id="58374" name="Picture 6" descr="http://bashkirova3.narod2.ru/experience/kalendar_znamenatelnih_dat/zhizn_i_poeziya_nikolaya_rubtsova/16-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000108"/>
            <a:ext cx="2714625" cy="3886201"/>
          </a:xfrm>
          <a:prstGeom prst="rect">
            <a:avLst/>
          </a:prstGeom>
          <a:noFill/>
        </p:spPr>
      </p:pic>
      <p:pic>
        <p:nvPicPr>
          <p:cNvPr id="58376" name="Picture 8" descr="http://www.libex.ru/dimg/2c73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3714752"/>
            <a:ext cx="2209800" cy="2895601"/>
          </a:xfrm>
          <a:prstGeom prst="rect">
            <a:avLst/>
          </a:prstGeom>
          <a:noFill/>
        </p:spPr>
      </p:pic>
      <p:pic>
        <p:nvPicPr>
          <p:cNvPr id="58378" name="Picture 10" descr="http://static.ozone.ru/multimedia/books_covers/100054105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4" y="4143380"/>
            <a:ext cx="1905000" cy="271462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img01.chitalnya.ru/upload2/356/703359082806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164" y="524931"/>
            <a:ext cx="2857500" cy="2379114"/>
          </a:xfrm>
          <a:prstGeom prst="rect">
            <a:avLst/>
          </a:prstGeom>
          <a:noFill/>
        </p:spPr>
      </p:pic>
      <p:pic>
        <p:nvPicPr>
          <p:cNvPr id="59396" name="Picture 4" descr="http://www.litinstitut.ru/system/thumb.php?img_id=5032&amp;smode=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857232"/>
            <a:ext cx="1785950" cy="1714512"/>
          </a:xfrm>
          <a:prstGeom prst="rect">
            <a:avLst/>
          </a:prstGeom>
          <a:noFill/>
        </p:spPr>
      </p:pic>
      <p:pic>
        <p:nvPicPr>
          <p:cNvPr id="59398" name="Picture 6" descr="http://www.booksite.ru/rubtsov/photo/monument/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85728"/>
            <a:ext cx="3562348" cy="3810000"/>
          </a:xfrm>
          <a:prstGeom prst="rect">
            <a:avLst/>
          </a:prstGeom>
          <a:noFill/>
        </p:spPr>
      </p:pic>
      <p:pic>
        <p:nvPicPr>
          <p:cNvPr id="59400" name="Picture 8" descr="http://www.russdom.ru/oldsayte/2006/200601i/skin/n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3357562"/>
            <a:ext cx="2352678" cy="3143252"/>
          </a:xfrm>
          <a:prstGeom prst="rect">
            <a:avLst/>
          </a:prstGeom>
          <a:noFill/>
        </p:spPr>
      </p:pic>
      <p:pic>
        <p:nvPicPr>
          <p:cNvPr id="59402" name="Picture 10" descr="http://www.susun.ru/img/sin_wo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000504"/>
            <a:ext cx="4143404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tunnel.ru/i/attachments/1/1326923591744678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0"/>
            <a:ext cx="770485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.liveinternet.ru/images/attach/c/1/55/261/55261985_ne_str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143932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poetree.ru/_ph/24/2/7426944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29684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Impact" pitchFamily="34" charset="0"/>
              </a:rPr>
              <a:t>ПРОЧТИ ЭТИ КНИГИ:</a:t>
            </a:r>
            <a:endParaRPr lang="ru-RU" dirty="0"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6562" name="Picture 2" descr="http://t2.gstatic.com/images?q=tbn:ANd9GcQ_P2awHKe43rHGkKQKt50Gh1LenYPsObJKc8gs7pgddMTkge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736"/>
            <a:ext cx="7072362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www.vsyaanimaciya.ru/_ph/34/2/60654983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215370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rubtsov.id.ru/photo/1408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8215370" cy="60007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rubtsov.id.ru/photo/photo1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001056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375</TotalTime>
  <Words>30</Words>
  <Application>Microsoft Office PowerPoint</Application>
  <PresentationFormat>Экран (4:3)</PresentationFormat>
  <Paragraphs>5</Paragraphs>
  <Slides>73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Литейная</vt:lpstr>
      <vt:lpstr>«Чиста была его душа..»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ПРОЧТИ ЭТИ КНИГИ: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Чиста была его душа ...</dc:title>
  <dc:creator>Степанова О.А.</dc:creator>
  <cp:lastModifiedBy>ПК_Математика</cp:lastModifiedBy>
  <cp:revision>127</cp:revision>
  <dcterms:modified xsi:type="dcterms:W3CDTF">2014-01-26T10:12:54Z</dcterms:modified>
</cp:coreProperties>
</file>