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9" r:id="rId6"/>
    <p:sldId id="277" r:id="rId7"/>
    <p:sldId id="278" r:id="rId8"/>
    <p:sldId id="271" r:id="rId9"/>
    <p:sldId id="272" r:id="rId10"/>
    <p:sldId id="276" r:id="rId11"/>
    <p:sldId id="273" r:id="rId12"/>
    <p:sldId id="261" r:id="rId13"/>
    <p:sldId id="264" r:id="rId14"/>
    <p:sldId id="268" r:id="rId15"/>
    <p:sldId id="275" r:id="rId16"/>
    <p:sldId id="279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C9E61E-700F-4843-8F69-51AA6A61B637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51CAFE-BA1F-4FD7-B9CF-F77BAE7378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5.gif"/><Relationship Id="rId7" Type="http://schemas.openxmlformats.org/officeDocument/2006/relationships/image" Target="../media/image2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841311uohru49tv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9" name="Рисунок 11" descr="colec174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2500306"/>
            <a:ext cx="10001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 descr="25580781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285728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Детские песни - Танец маленьких утя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46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25580781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357694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787224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857250"/>
            <a:ext cx="4000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 descr="0_60866_1f8deb4c_X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849324"/>
            <a:ext cx="2643187" cy="2489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74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 (4)\1255112030_fon_nasekom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9-239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571876"/>
            <a:ext cx="18565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19-239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071810"/>
            <a:ext cx="295360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9-239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285992"/>
            <a:ext cx="202533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965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z214942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4728"/>
            <a:ext cx="2000232" cy="3143272"/>
          </a:xfrm>
          <a:prstGeom prst="rect">
            <a:avLst/>
          </a:prstGeom>
        </p:spPr>
      </p:pic>
      <p:pic>
        <p:nvPicPr>
          <p:cNvPr id="9" name="Рисунок 8" descr="z214942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3786166"/>
            <a:ext cx="1571636" cy="3071834"/>
          </a:xfrm>
          <a:prstGeom prst="rect">
            <a:avLst/>
          </a:prstGeom>
        </p:spPr>
      </p:pic>
      <p:pic>
        <p:nvPicPr>
          <p:cNvPr id="10" name="Рисунок 9" descr="z214942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786166"/>
            <a:ext cx="1357322" cy="3071834"/>
          </a:xfrm>
          <a:prstGeom prst="rect">
            <a:avLst/>
          </a:prstGeom>
        </p:spPr>
      </p:pic>
      <p:pic>
        <p:nvPicPr>
          <p:cNvPr id="6" name="Рисунок 6" descr="8_image00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785926"/>
            <a:ext cx="30186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94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25580781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3325" y="0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1" descr="colec17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85728"/>
            <a:ext cx="10001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72157174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286124"/>
            <a:ext cx="113147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chicken1-6-7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714488"/>
            <a:ext cx="3929090" cy="4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 descr="chicken-proud mama-with chicks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2071678"/>
            <a:ext cx="32147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ivcivko3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5429264"/>
            <a:ext cx="18047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91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28495_ebb9d6e0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3" descr="0015farma(gify.city24h)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071546"/>
            <a:ext cx="214312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50eb8c1489d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143248"/>
            <a:ext cx="44336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38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 descr="01754ab22df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44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48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4" descr="7215717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5813" y="500042"/>
            <a:ext cx="312818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60ed531c48d40eb4ee974d59e8e8274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4786322"/>
            <a:ext cx="977573" cy="1071570"/>
          </a:xfrm>
          <a:prstGeom prst="rect">
            <a:avLst/>
          </a:prstGeom>
        </p:spPr>
      </p:pic>
      <p:pic>
        <p:nvPicPr>
          <p:cNvPr id="5" name="Рисунок 4" descr="he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714356"/>
            <a:ext cx="2071702" cy="2071702"/>
          </a:xfrm>
          <a:prstGeom prst="rect">
            <a:avLst/>
          </a:prstGeom>
        </p:spPr>
      </p:pic>
      <p:pic>
        <p:nvPicPr>
          <p:cNvPr id="6" name="Рисунок 3" descr="787224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166"/>
            <a:ext cx="428624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833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 (4)\1255112030_fon_nasekom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58840962_3a96018baf8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071546"/>
            <a:ext cx="56197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25580781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071546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57028678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500306"/>
            <a:ext cx="3643338" cy="3643338"/>
          </a:xfrm>
          <a:prstGeom prst="rect">
            <a:avLst/>
          </a:prstGeom>
        </p:spPr>
      </p:pic>
      <p:pic>
        <p:nvPicPr>
          <p:cNvPr id="9" name="Рисунок 8" descr="57028678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000372"/>
            <a:ext cx="3643338" cy="3643338"/>
          </a:xfrm>
          <a:prstGeom prst="rect">
            <a:avLst/>
          </a:prstGeom>
        </p:spPr>
      </p:pic>
      <p:pic>
        <p:nvPicPr>
          <p:cNvPr id="6" name="Рисунок 5" descr="57028678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571480"/>
            <a:ext cx="3286148" cy="3286148"/>
          </a:xfrm>
          <a:prstGeom prst="rect">
            <a:avLst/>
          </a:prstGeom>
        </p:spPr>
      </p:pic>
    </p:spTree>
  </p:cSld>
  <p:clrMapOvr>
    <a:masterClrMapping/>
  </p:clrMapOvr>
  <p:transition advTm="720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25580781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357694"/>
            <a:ext cx="159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787224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857250"/>
            <a:ext cx="4000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 descr="0_60866_1f8deb4c_X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929066"/>
            <a:ext cx="2786063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3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404cd97ac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63028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0"/>
            <a:ext cx="4643438" cy="6085264"/>
          </a:xfrm>
          <a:prstGeom prst="rect">
            <a:avLst/>
          </a:prstGeom>
        </p:spPr>
      </p:pic>
      <p:pic>
        <p:nvPicPr>
          <p:cNvPr id="9" name="Рисунок 8" descr="163028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00561" cy="6072206"/>
          </a:xfrm>
          <a:prstGeom prst="rect">
            <a:avLst/>
          </a:prstGeom>
        </p:spPr>
      </p:pic>
    </p:spTree>
  </p:cSld>
  <p:clrMapOvr>
    <a:masterClrMapping/>
  </p:clrMapOvr>
  <p:transition advTm="975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4_31441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14266"/>
            <a:ext cx="6844247" cy="6429444"/>
          </a:xfrm>
          <a:prstGeom prst="rect">
            <a:avLst/>
          </a:prstGeom>
        </p:spPr>
      </p:pic>
    </p:spTree>
  </p:cSld>
  <p:clrMapOvr>
    <a:masterClrMapping/>
  </p:clrMapOvr>
  <p:transition advTm="1544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pollito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2286000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pollito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43248"/>
            <a:ext cx="2286000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 descr="pollito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14356"/>
            <a:ext cx="2286000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47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wWWhv0QBOu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454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wWWhv0QBOu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571480"/>
            <a:ext cx="4454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7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 (4)\1255112030_fon_nasekom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6b0ce0e4aeb8288d2636cdf644160840c292e64249578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4722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7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Новая папка (4)\1255112030_fon_nasekomy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4" descr="22e6e19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85818">
            <a:off x="3042601" y="554369"/>
            <a:ext cx="4654421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Bananas_dance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786058"/>
            <a:ext cx="34337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759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175</TotalTime>
  <Words>0</Words>
  <Application>Microsoft Office PowerPoint</Application>
  <PresentationFormat>Экран (4:3)</PresentationFormat>
  <Paragraphs>0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21</cp:revision>
  <dcterms:created xsi:type="dcterms:W3CDTF">2012-11-26T16:42:44Z</dcterms:created>
  <dcterms:modified xsi:type="dcterms:W3CDTF">2013-04-28T03:56:28Z</dcterms:modified>
</cp:coreProperties>
</file>