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7" r:id="rId4"/>
    <p:sldId id="256" r:id="rId5"/>
    <p:sldId id="266" r:id="rId6"/>
    <p:sldId id="260" r:id="rId7"/>
    <p:sldId id="269" r:id="rId8"/>
    <p:sldId id="261" r:id="rId9"/>
    <p:sldId id="264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32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270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0625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40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047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115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71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798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52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454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980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857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61EA3-C747-4216-96D9-452194F682D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5B79E-FA3D-4646-A687-CFE7045E6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087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Новости 1 канала 2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831" y="0"/>
            <a:ext cx="11914494" cy="667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01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1-tub-ru.yandex.net/i?id=272064609-52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70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3-tub-ru.yandex.net/i?id=57753030-2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98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irk.ru/img/site/tv/programs/106755_jpg_640x1000_q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3773"/>
            <a:ext cx="12192000" cy="684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49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hullumaja.com/files/pictures/2008/05/02/T5tylfZqv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208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993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7-tub-ru.yandex.net/i?id=493906223-2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619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2-tub-ru.yandex.net/i?id=14361453-02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214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7-tub-ru.yandex.net/i?id=308391942-0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490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7-tub-ru.yandex.net/i?id=115174518-4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41946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55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im0-tub-ru.yandex.net/i?id=13432860-1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2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25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Office PowerPoint</Application>
  <PresentationFormat>Произвольный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Skidanova</cp:lastModifiedBy>
  <cp:revision>47</cp:revision>
  <dcterms:created xsi:type="dcterms:W3CDTF">2013-11-28T18:39:16Z</dcterms:created>
  <dcterms:modified xsi:type="dcterms:W3CDTF">2013-11-29T15:26:33Z</dcterms:modified>
</cp:coreProperties>
</file>