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9" r:id="rId4"/>
    <p:sldId id="299" r:id="rId5"/>
    <p:sldId id="259" r:id="rId6"/>
    <p:sldId id="291" r:id="rId7"/>
    <p:sldId id="293" r:id="rId8"/>
    <p:sldId id="295" r:id="rId9"/>
    <p:sldId id="287" r:id="rId10"/>
    <p:sldId id="273" r:id="rId11"/>
    <p:sldId id="275" r:id="rId12"/>
    <p:sldId id="277" r:id="rId13"/>
    <p:sldId id="279" r:id="rId14"/>
    <p:sldId id="281" r:id="rId15"/>
    <p:sldId id="283" r:id="rId16"/>
    <p:sldId id="285" r:id="rId17"/>
    <p:sldId id="262" r:id="rId18"/>
    <p:sldId id="271" r:id="rId19"/>
    <p:sldId id="298" r:id="rId20"/>
    <p:sldId id="263" r:id="rId21"/>
    <p:sldId id="264" r:id="rId22"/>
    <p:sldId id="265" r:id="rId23"/>
    <p:sldId id="297" r:id="rId24"/>
    <p:sldId id="288" r:id="rId25"/>
    <p:sldId id="266" r:id="rId26"/>
    <p:sldId id="270" r:id="rId27"/>
    <p:sldId id="30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AAEC-6CB4-4A16-B9D2-72ED97FCE8BC}" type="datetimeFigureOut">
              <a:rPr lang="ru-RU" smtClean="0"/>
              <a:pPr/>
              <a:t>13.01.2014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85DED-EF34-434A-A86A-3B4A73A8BE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7;&#1080;&#1089;&#1090;&#1077;&#1084;&#1072;\&#1052;&#1086;&#1080;%20&#1076;&#1086;&#1082;&#1091;&#1084;&#1077;&#1085;&#1090;&#1099;\Ptica-Soroka-Krik-Soroki(muzofon.com).mp3" TargetMode="Externa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500042"/>
            <a:ext cx="714375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71451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к уроку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А.Толстой  «Сугробы»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4500570"/>
            <a:ext cx="7572428" cy="1500198"/>
          </a:xfrm>
        </p:spPr>
        <p:txBody>
          <a:bodyPr>
            <a:normAutofit fontScale="85000" lnSpcReduction="20000"/>
          </a:bodyPr>
          <a:lstStyle/>
          <a:p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 выполнена учителем начальных классов  :</a:t>
            </a:r>
          </a:p>
          <a:p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Николашиной  Галиной  Анатольевной.</a:t>
            </a:r>
          </a:p>
          <a:p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Скуратовская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СОШ»,</a:t>
            </a:r>
          </a:p>
          <a:p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Станции </a:t>
            </a:r>
            <a:r>
              <a:rPr lang="ru-RU" sz="2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Скуратово,Тульской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области, </a:t>
            </a:r>
            <a:r>
              <a:rPr lang="ru-RU" sz="2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Чернского</a:t>
            </a:r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r>
              <a:rPr lang="ru-RU" sz="2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2013 год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09316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09316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44368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44368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44368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44368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6.Б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9397" y="2754249"/>
          <a:ext cx="6085205" cy="2944368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Calibri"/>
                          <a:ea typeface="Calibri"/>
                          <a:cs typeface="Times New Roman"/>
                        </a:rPr>
                        <a:t>2.П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6.Б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сугроб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00174"/>
            <a:ext cx="757242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657229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Мыс — участок суши, вдающийся в море, озеро, реку.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857364"/>
            <a:ext cx="600079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Отгадай ребус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>
            <a:normAutofit lnSpcReduction="10000"/>
          </a:bodyPr>
          <a:lstStyle/>
          <a:p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    </a:t>
            </a:r>
          </a:p>
          <a:p>
            <a:pPr>
              <a:buNone/>
            </a:pPr>
            <a:r>
              <a:rPr lang="ru-RU" sz="4400" dirty="0" smtClean="0"/>
              <a:t>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  ,    Е       6,                      ,,   Е  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Я у</a:t>
            </a:r>
          </a:p>
          <a:p>
            <a:pPr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     Путешествие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571472" y="4071942"/>
            <a:ext cx="857256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винт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3143248"/>
            <a:ext cx="1647822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каретник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етник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571612"/>
            <a:ext cx="6215106" cy="30059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вётлы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етл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8229600" cy="3504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журавль для подъёма 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журавль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357298"/>
            <a:ext cx="6000792" cy="44291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   –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ние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сине   -  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поси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-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нели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сине     –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ватый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синень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-       кий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голубой свет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71612"/>
            <a:ext cx="578647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В.И.Суриков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«Взятие Снежного городка»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.jpgвзятие снежного город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7750" y="1843881"/>
            <a:ext cx="7048500" cy="4038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Пересказ  текста,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плана,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рисунок к понравившемуся отрывку,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тение других рассказов А.Толстого.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Интернет ресурсы:</a:t>
            </a:r>
          </a:p>
          <a:p>
            <a:r>
              <a:rPr lang="en-US" dirty="0" smtClean="0">
                <a:hlinkClick r:id="rId2"/>
              </a:rPr>
              <a:t>http://images</a:t>
            </a:r>
            <a:r>
              <a:rPr lang="ru-RU" smtClean="0">
                <a:hlinkClick r:id="rId2"/>
              </a:rPr>
              <a:t>.</a:t>
            </a:r>
            <a:r>
              <a:rPr lang="en-US" smtClean="0">
                <a:hlinkClick r:id="rId2"/>
              </a:rPr>
              <a:t>yandex.ru</a:t>
            </a:r>
            <a:endParaRPr lang="en-US" dirty="0" smtClean="0"/>
          </a:p>
          <a:p>
            <a:r>
              <a:rPr lang="ru-RU" sz="1800" dirty="0" smtClean="0"/>
              <a:t>(слайд 1- домик, слайд 3-зимние пейзажи,</a:t>
            </a:r>
          </a:p>
          <a:p>
            <a:r>
              <a:rPr lang="ru-RU" sz="1800" dirty="0" smtClean="0"/>
              <a:t>слайд 7-иллюстрации книг, слайд 8 –сорока,</a:t>
            </a:r>
          </a:p>
          <a:p>
            <a:r>
              <a:rPr lang="ru-RU" sz="1800" dirty="0" smtClean="0"/>
              <a:t>слайд 17 –сугроб, слайд 19  - мыс,</a:t>
            </a:r>
          </a:p>
          <a:p>
            <a:r>
              <a:rPr lang="ru-RU" sz="1800" dirty="0" smtClean="0"/>
              <a:t>слайд 20 – каретник ,слайд 21- вётлы, слайд 22- журавль,</a:t>
            </a:r>
          </a:p>
          <a:p>
            <a:r>
              <a:rPr lang="ru-RU" sz="1800" dirty="0" smtClean="0"/>
              <a:t>слайд 24- айсберг.)</a:t>
            </a:r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242889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857232"/>
            <a:ext cx="278608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286124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286124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7" y="500042"/>
            <a:ext cx="10715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286256"/>
            <a:ext cx="100013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Детские забавы.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рисунки 2\забавы детей 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857628"/>
            <a:ext cx="3677557" cy="2543180"/>
          </a:xfrm>
          <a:prstGeom prst="rect">
            <a:avLst/>
          </a:prstGeom>
          <a:noFill/>
        </p:spPr>
      </p:pic>
      <p:pic>
        <p:nvPicPr>
          <p:cNvPr id="1027" name="Picture 3" descr="F:\рисунки 2\забавы детей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357298"/>
            <a:ext cx="3571900" cy="2286016"/>
          </a:xfrm>
          <a:prstGeom prst="rect">
            <a:avLst/>
          </a:prstGeom>
          <a:noFill/>
        </p:spPr>
      </p:pic>
      <p:pic>
        <p:nvPicPr>
          <p:cNvPr id="1028" name="Picture 4" descr="F:\рисунки 2\забавы дете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500174"/>
            <a:ext cx="3143272" cy="4430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писал о природе?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543824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М.М. Пришвин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К.Г. Паустовский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Г.А.Скребицкий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Е.И.Чарушин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В.Бианки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Н.Сладков</a:t>
            </a:r>
          </a:p>
          <a:p>
            <a:endParaRPr lang="ru-RU" dirty="0"/>
          </a:p>
        </p:txBody>
      </p:sp>
      <p:pic>
        <p:nvPicPr>
          <p:cNvPr id="5" name="Содержимое 4" descr="бианки музыкант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429388" y="3143248"/>
            <a:ext cx="904875" cy="1428750"/>
          </a:xfrm>
        </p:spPr>
      </p:pic>
      <p:pic>
        <p:nvPicPr>
          <p:cNvPr id="6" name="Рисунок 5" descr="друзья детства скребицкий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1285860"/>
            <a:ext cx="933450" cy="1428750"/>
          </a:xfrm>
          <a:prstGeom prst="rect">
            <a:avLst/>
          </a:prstGeom>
        </p:spPr>
      </p:pic>
      <p:pic>
        <p:nvPicPr>
          <p:cNvPr id="7" name="Рисунок 6" descr="журка пришвин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2071678"/>
            <a:ext cx="1028700" cy="1428750"/>
          </a:xfrm>
          <a:prstGeom prst="rect">
            <a:avLst/>
          </a:prstGeom>
        </p:spPr>
      </p:pic>
      <p:pic>
        <p:nvPicPr>
          <p:cNvPr id="8" name="Рисунок 7" descr="корзина с еловыми  шишками паустовский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4143380"/>
            <a:ext cx="1038225" cy="1428750"/>
          </a:xfrm>
          <a:prstGeom prst="rect">
            <a:avLst/>
          </a:prstGeom>
        </p:spPr>
      </p:pic>
      <p:pic>
        <p:nvPicPr>
          <p:cNvPr id="10" name="Рисунок 9" descr="чарушин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4714884"/>
            <a:ext cx="952500" cy="1428750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>
            <a:off x="3214678" y="1857364"/>
            <a:ext cx="164307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3357554" y="2571744"/>
            <a:ext cx="171451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428992" y="1571612"/>
            <a:ext cx="3286148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2643174" y="3571876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357422" y="3929066"/>
            <a:ext cx="40005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714612" y="4643446"/>
            <a:ext cx="414340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4714884"/>
            <a:ext cx="107157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А.Толстой</a:t>
            </a:r>
            <a:endParaRPr lang="ru-RU" dirty="0"/>
          </a:p>
        </p:txBody>
      </p:sp>
      <p:pic>
        <p:nvPicPr>
          <p:cNvPr id="5" name="Содержимое 4" descr="портрет Толстог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86182" y="1214422"/>
            <a:ext cx="4190427" cy="464347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Граф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Алексе́й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Никола́евич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Толсто́й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(29 декабря 1882 (10 января 1883), Николаевск, Самарская губерния, Российская Империя — 23 февраля 1945, Москва) — русский советский писатель и общественный деятель из рода Толстых.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Любимые книги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Золотой ключик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золотой ключик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95561" y="2174875"/>
            <a:ext cx="2862059" cy="389733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Детство Никиты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никита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00174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tica-Soroka-Krik-Sorok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72198" y="42148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80724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9398" y="2786058"/>
          <a:ext cx="6085205" cy="2909316"/>
        </p:xfrm>
        <a:graphic>
          <a:graphicData uri="http://schemas.openxmlformats.org/drawingml/2006/table">
            <a:tbl>
              <a:tblPr/>
              <a:tblGrid>
                <a:gridCol w="555625"/>
                <a:gridCol w="553085"/>
                <a:gridCol w="552450"/>
                <a:gridCol w="554355"/>
                <a:gridCol w="554355"/>
                <a:gridCol w="554355"/>
                <a:gridCol w="553085"/>
                <a:gridCol w="553085"/>
                <a:gridCol w="554990"/>
                <a:gridCol w="554990"/>
                <a:gridCol w="544830"/>
              </a:tblGrid>
              <a:tr h="0"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484</Words>
  <Application>Microsoft Office PowerPoint</Application>
  <PresentationFormat>Экран (4:3)</PresentationFormat>
  <Paragraphs>318</Paragraphs>
  <Slides>27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к уроку А.Толстой  «Сугробы»</vt:lpstr>
      <vt:lpstr>Отгадай ребус</vt:lpstr>
      <vt:lpstr>Слайд 3</vt:lpstr>
      <vt:lpstr>Детские забавы.</vt:lpstr>
      <vt:lpstr>Кто писал о природе?</vt:lpstr>
      <vt:lpstr>А.Толстой</vt:lpstr>
      <vt:lpstr>Любимые книги</vt:lpstr>
      <vt:lpstr>Слайд 8</vt:lpstr>
      <vt:lpstr>кроссворд</vt:lpstr>
      <vt:lpstr>кроссворд</vt:lpstr>
      <vt:lpstr>кроссворд</vt:lpstr>
      <vt:lpstr>кроссворд</vt:lpstr>
      <vt:lpstr>кроссворд</vt:lpstr>
      <vt:lpstr>кроссворд</vt:lpstr>
      <vt:lpstr>кроссворд</vt:lpstr>
      <vt:lpstr>кроссворд</vt:lpstr>
      <vt:lpstr>сугроб</vt:lpstr>
      <vt:lpstr>.</vt:lpstr>
      <vt:lpstr>Мыс — участок суши, вдающийся в море, озеро, реку.</vt:lpstr>
      <vt:lpstr>каретник</vt:lpstr>
      <vt:lpstr>вётлы</vt:lpstr>
      <vt:lpstr>журавль для подъёма воды</vt:lpstr>
      <vt:lpstr>синь</vt:lpstr>
      <vt:lpstr>голубой свет</vt:lpstr>
      <vt:lpstr>В.И.Суриков  «Взятие Снежного городка»</vt:lpstr>
      <vt:lpstr>Домашнее задание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А.Толстой  «Сугробы».</dc:title>
  <dc:creator>Система</dc:creator>
  <cp:lastModifiedBy>Система</cp:lastModifiedBy>
  <cp:revision>63</cp:revision>
  <dcterms:created xsi:type="dcterms:W3CDTF">2013-12-15T13:04:59Z</dcterms:created>
  <dcterms:modified xsi:type="dcterms:W3CDTF">2014-01-13T14:27:10Z</dcterms:modified>
</cp:coreProperties>
</file>