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6123" autoAdjust="0"/>
    <p:restoredTop sz="94638" autoAdjust="0"/>
  </p:normalViewPr>
  <p:slideViewPr>
    <p:cSldViewPr>
      <p:cViewPr varScale="1">
        <p:scale>
          <a:sx n="78" d="100"/>
          <a:sy n="78" d="100"/>
        </p:scale>
        <p:origin x="-216" y="-96"/>
      </p:cViewPr>
      <p:guideLst>
        <p:guide orient="horz" pos="2160"/>
        <p:guide pos="2880"/>
      </p:guideLst>
    </p:cSldViewPr>
  </p:slideViewPr>
  <p:outlineViewPr>
    <p:cViewPr>
      <p:scale>
        <a:sx n="33" d="100"/>
        <a:sy n="33" d="100"/>
      </p:scale>
      <p:origin x="48"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ru-RU" smtClean="0"/>
              <a:t>Образец заголовка</a:t>
            </a:r>
            <a:endParaRPr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4" name="Дата 29"/>
          <p:cNvSpPr>
            <a:spLocks noGrp="1"/>
          </p:cNvSpPr>
          <p:nvPr>
            <p:ph type="dt" sz="half" idx="10"/>
          </p:nvPr>
        </p:nvSpPr>
        <p:spPr/>
        <p:txBody>
          <a:bodyPr/>
          <a:lstStyle>
            <a:lvl1pPr>
              <a:defRPr/>
            </a:lvl1pPr>
          </a:lstStyle>
          <a:p>
            <a:pPr>
              <a:defRPr/>
            </a:pPr>
            <a:fld id="{4E3C1E16-E294-4759-9AF0-C474111D3640}" type="datetimeFigureOut">
              <a:rPr lang="ru-RU"/>
              <a:pPr>
                <a:defRPr/>
              </a:pPr>
              <a:t>19.07.2014</a:t>
            </a:fld>
            <a:endParaRPr lang="ru-RU"/>
          </a:p>
        </p:txBody>
      </p:sp>
      <p:sp>
        <p:nvSpPr>
          <p:cNvPr id="5" name="Нижний колонтитул 18"/>
          <p:cNvSpPr>
            <a:spLocks noGrp="1"/>
          </p:cNvSpPr>
          <p:nvPr>
            <p:ph type="ftr" sz="quarter" idx="11"/>
          </p:nvPr>
        </p:nvSpPr>
        <p:spPr/>
        <p:txBody>
          <a:bodyPr/>
          <a:lstStyle>
            <a:lvl1pPr>
              <a:defRPr/>
            </a:lvl1pPr>
          </a:lstStyle>
          <a:p>
            <a:pPr>
              <a:defRPr/>
            </a:pPr>
            <a:endParaRPr lang="ru-RU"/>
          </a:p>
        </p:txBody>
      </p:sp>
      <p:sp>
        <p:nvSpPr>
          <p:cNvPr id="6" name="Номер слайда 26"/>
          <p:cNvSpPr>
            <a:spLocks noGrp="1"/>
          </p:cNvSpPr>
          <p:nvPr>
            <p:ph type="sldNum" sz="quarter" idx="12"/>
          </p:nvPr>
        </p:nvSpPr>
        <p:spPr/>
        <p:txBody>
          <a:bodyPr/>
          <a:lstStyle>
            <a:lvl1pPr>
              <a:defRPr/>
            </a:lvl1pPr>
          </a:lstStyle>
          <a:p>
            <a:pPr>
              <a:defRPr/>
            </a:pPr>
            <a:fld id="{098C7F82-E4E2-469B-BBB0-E3899CC30163}"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46414897-E741-430B-AE16-085FA8458065}" type="datetimeFigureOut">
              <a:rPr lang="ru-RU"/>
              <a:pPr>
                <a:defRPr/>
              </a:pPr>
              <a:t>19.07.2014</a:t>
            </a:fld>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0428C2DC-398C-44F1-9866-8A87765D34FD}"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866B6CA4-0254-42E0-931E-0237ECF0E7ED}" type="datetimeFigureOut">
              <a:rPr lang="ru-RU"/>
              <a:pPr>
                <a:defRPr/>
              </a:pPr>
              <a:t>19.07.2014</a:t>
            </a:fld>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8D1F2648-3546-48A0-A139-1171C33AD362}"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07DA439A-3B86-4E46-B67B-F4F277653097}" type="datetimeFigureOut">
              <a:rPr lang="ru-RU"/>
              <a:pPr>
                <a:defRPr/>
              </a:pPr>
              <a:t>19.07.2014</a:t>
            </a:fld>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D517CDC4-2E39-48D3-9496-0FFDA34B3BA2}"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ru-RU" smtClean="0"/>
              <a:t>Образец заголовка</a:t>
            </a:r>
            <a:endParaRPr lang="en-US"/>
          </a:p>
        </p:txBody>
      </p:sp>
      <p:sp>
        <p:nvSpPr>
          <p:cNvPr id="3" name="Текст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B902694C-DA3A-4DCB-90F6-6454F3685D71}" type="datetimeFigureOut">
              <a:rPr lang="ru-RU"/>
              <a:pPr>
                <a:defRPr/>
              </a:pPr>
              <a:t>19.07.2014</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AC396AE3-92F3-4EC9-AC5D-2C0B230E67B3}"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lang="ru-RU" smtClean="0"/>
              <a:t>Образец заголовка</a:t>
            </a:r>
            <a:endParaRPr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9"/>
          <p:cNvSpPr>
            <a:spLocks noGrp="1"/>
          </p:cNvSpPr>
          <p:nvPr>
            <p:ph type="dt" sz="half" idx="10"/>
          </p:nvPr>
        </p:nvSpPr>
        <p:spPr/>
        <p:txBody>
          <a:bodyPr/>
          <a:lstStyle>
            <a:lvl1pPr>
              <a:defRPr/>
            </a:lvl1pPr>
          </a:lstStyle>
          <a:p>
            <a:pPr>
              <a:defRPr/>
            </a:pPr>
            <a:fld id="{03FA41FE-902D-468F-9D0F-ABE8A873F815}" type="datetimeFigureOut">
              <a:rPr lang="ru-RU"/>
              <a:pPr>
                <a:defRPr/>
              </a:pPr>
              <a:t>19.07.2014</a:t>
            </a:fld>
            <a:endParaRPr lang="ru-RU"/>
          </a:p>
        </p:txBody>
      </p:sp>
      <p:sp>
        <p:nvSpPr>
          <p:cNvPr id="6" name="Нижний колонтитул 21"/>
          <p:cNvSpPr>
            <a:spLocks noGrp="1"/>
          </p:cNvSpPr>
          <p:nvPr>
            <p:ph type="ftr" sz="quarter" idx="11"/>
          </p:nvPr>
        </p:nvSpPr>
        <p:spPr/>
        <p:txBody>
          <a:bodyPr/>
          <a:lstStyle>
            <a:lvl1pPr>
              <a:defRPr/>
            </a:lvl1pPr>
          </a:lstStyle>
          <a:p>
            <a:pPr>
              <a:defRPr/>
            </a:pPr>
            <a:endParaRPr lang="ru-RU"/>
          </a:p>
        </p:txBody>
      </p:sp>
      <p:sp>
        <p:nvSpPr>
          <p:cNvPr id="7" name="Номер слайда 17"/>
          <p:cNvSpPr>
            <a:spLocks noGrp="1"/>
          </p:cNvSpPr>
          <p:nvPr>
            <p:ph type="sldNum" sz="quarter" idx="12"/>
          </p:nvPr>
        </p:nvSpPr>
        <p:spPr/>
        <p:txBody>
          <a:bodyPr/>
          <a:lstStyle>
            <a:lvl1pPr>
              <a:defRPr/>
            </a:lvl1pPr>
          </a:lstStyle>
          <a:p>
            <a:pPr>
              <a:defRPr/>
            </a:pPr>
            <a:fld id="{525ACDB4-FB90-4196-838E-1FDA6CD9714A}"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lvl1pPr>
              <a:defRPr/>
            </a:lvl1pPr>
          </a:lstStyle>
          <a:p>
            <a:r>
              <a:rPr lang="ru-RU" smtClean="0"/>
              <a:t>Образец заголовка</a:t>
            </a:r>
            <a:endParaRPr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9"/>
          <p:cNvSpPr>
            <a:spLocks noGrp="1"/>
          </p:cNvSpPr>
          <p:nvPr>
            <p:ph type="dt" sz="half" idx="10"/>
          </p:nvPr>
        </p:nvSpPr>
        <p:spPr/>
        <p:txBody>
          <a:bodyPr/>
          <a:lstStyle>
            <a:lvl1pPr>
              <a:defRPr/>
            </a:lvl1pPr>
          </a:lstStyle>
          <a:p>
            <a:pPr>
              <a:defRPr/>
            </a:pPr>
            <a:fld id="{F843BDF5-7EC7-4F0D-88A3-DF4189E468BE}" type="datetimeFigureOut">
              <a:rPr lang="ru-RU"/>
              <a:pPr>
                <a:defRPr/>
              </a:pPr>
              <a:t>19.07.2014</a:t>
            </a:fld>
            <a:endParaRPr lang="ru-RU"/>
          </a:p>
        </p:txBody>
      </p:sp>
      <p:sp>
        <p:nvSpPr>
          <p:cNvPr id="8" name="Нижний колонтитул 21"/>
          <p:cNvSpPr>
            <a:spLocks noGrp="1"/>
          </p:cNvSpPr>
          <p:nvPr>
            <p:ph type="ftr" sz="quarter" idx="11"/>
          </p:nvPr>
        </p:nvSpPr>
        <p:spPr/>
        <p:txBody>
          <a:bodyPr/>
          <a:lstStyle>
            <a:lvl1pPr>
              <a:defRPr/>
            </a:lvl1pPr>
          </a:lstStyle>
          <a:p>
            <a:pPr>
              <a:defRPr/>
            </a:pPr>
            <a:endParaRPr lang="ru-RU"/>
          </a:p>
        </p:txBody>
      </p:sp>
      <p:sp>
        <p:nvSpPr>
          <p:cNvPr id="9" name="Номер слайда 17"/>
          <p:cNvSpPr>
            <a:spLocks noGrp="1"/>
          </p:cNvSpPr>
          <p:nvPr>
            <p:ph type="sldNum" sz="quarter" idx="12"/>
          </p:nvPr>
        </p:nvSpPr>
        <p:spPr/>
        <p:txBody>
          <a:bodyPr/>
          <a:lstStyle>
            <a:lvl1pPr>
              <a:defRPr/>
            </a:lvl1pPr>
          </a:lstStyle>
          <a:p>
            <a:pPr>
              <a:defRPr/>
            </a:pPr>
            <a:fld id="{AFD136AA-D5A5-4D0D-95C5-5694BC43329F}"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ru-RU" smtClean="0"/>
              <a:t>Образец заголовка</a:t>
            </a:r>
            <a:endParaRPr lang="en-US"/>
          </a:p>
        </p:txBody>
      </p:sp>
      <p:sp>
        <p:nvSpPr>
          <p:cNvPr id="3" name="Дата 9"/>
          <p:cNvSpPr>
            <a:spLocks noGrp="1"/>
          </p:cNvSpPr>
          <p:nvPr>
            <p:ph type="dt" sz="half" idx="10"/>
          </p:nvPr>
        </p:nvSpPr>
        <p:spPr/>
        <p:txBody>
          <a:bodyPr/>
          <a:lstStyle>
            <a:lvl1pPr>
              <a:defRPr/>
            </a:lvl1pPr>
          </a:lstStyle>
          <a:p>
            <a:pPr>
              <a:defRPr/>
            </a:pPr>
            <a:fld id="{94BCB5B1-2BF2-4910-A8DC-BB17D9D0F542}" type="datetimeFigureOut">
              <a:rPr lang="ru-RU"/>
              <a:pPr>
                <a:defRPr/>
              </a:pPr>
              <a:t>19.07.2014</a:t>
            </a:fld>
            <a:endParaRPr lang="ru-RU"/>
          </a:p>
        </p:txBody>
      </p:sp>
      <p:sp>
        <p:nvSpPr>
          <p:cNvPr id="4" name="Нижний колонтитул 21"/>
          <p:cNvSpPr>
            <a:spLocks noGrp="1"/>
          </p:cNvSpPr>
          <p:nvPr>
            <p:ph type="ftr" sz="quarter" idx="11"/>
          </p:nvPr>
        </p:nvSpPr>
        <p:spPr/>
        <p:txBody>
          <a:bodyPr/>
          <a:lstStyle>
            <a:lvl1pPr>
              <a:defRPr/>
            </a:lvl1pPr>
          </a:lstStyle>
          <a:p>
            <a:pPr>
              <a:defRPr/>
            </a:pPr>
            <a:endParaRPr lang="ru-RU"/>
          </a:p>
        </p:txBody>
      </p:sp>
      <p:sp>
        <p:nvSpPr>
          <p:cNvPr id="5" name="Номер слайда 17"/>
          <p:cNvSpPr>
            <a:spLocks noGrp="1"/>
          </p:cNvSpPr>
          <p:nvPr>
            <p:ph type="sldNum" sz="quarter" idx="12"/>
          </p:nvPr>
        </p:nvSpPr>
        <p:spPr/>
        <p:txBody>
          <a:bodyPr/>
          <a:lstStyle>
            <a:lvl1pPr>
              <a:defRPr/>
            </a:lvl1pPr>
          </a:lstStyle>
          <a:p>
            <a:pPr>
              <a:defRPr/>
            </a:pPr>
            <a:fld id="{75C553F6-63C4-4D8C-A9CF-D1C87DDA012E}"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9"/>
          <p:cNvSpPr>
            <a:spLocks noGrp="1"/>
          </p:cNvSpPr>
          <p:nvPr>
            <p:ph type="dt" sz="half" idx="10"/>
          </p:nvPr>
        </p:nvSpPr>
        <p:spPr/>
        <p:txBody>
          <a:bodyPr/>
          <a:lstStyle>
            <a:lvl1pPr>
              <a:defRPr/>
            </a:lvl1pPr>
          </a:lstStyle>
          <a:p>
            <a:pPr>
              <a:defRPr/>
            </a:pPr>
            <a:fld id="{7A6FE25F-9D71-458A-8B55-4516380AE49E}" type="datetimeFigureOut">
              <a:rPr lang="ru-RU"/>
              <a:pPr>
                <a:defRPr/>
              </a:pPr>
              <a:t>19.07.2014</a:t>
            </a:fld>
            <a:endParaRPr lang="ru-RU"/>
          </a:p>
        </p:txBody>
      </p:sp>
      <p:sp>
        <p:nvSpPr>
          <p:cNvPr id="3" name="Нижний колонтитул 21"/>
          <p:cNvSpPr>
            <a:spLocks noGrp="1"/>
          </p:cNvSpPr>
          <p:nvPr>
            <p:ph type="ftr" sz="quarter" idx="11"/>
          </p:nvPr>
        </p:nvSpPr>
        <p:spPr/>
        <p:txBody>
          <a:bodyPr/>
          <a:lstStyle>
            <a:lvl1pPr>
              <a:defRPr/>
            </a:lvl1pPr>
          </a:lstStyle>
          <a:p>
            <a:pPr>
              <a:defRPr/>
            </a:pPr>
            <a:endParaRPr lang="ru-RU"/>
          </a:p>
        </p:txBody>
      </p:sp>
      <p:sp>
        <p:nvSpPr>
          <p:cNvPr id="4" name="Номер слайда 17"/>
          <p:cNvSpPr>
            <a:spLocks noGrp="1"/>
          </p:cNvSpPr>
          <p:nvPr>
            <p:ph type="sldNum" sz="quarter" idx="12"/>
          </p:nvPr>
        </p:nvSpPr>
        <p:spPr/>
        <p:txBody>
          <a:bodyPr/>
          <a:lstStyle>
            <a:lvl1pPr>
              <a:defRPr/>
            </a:lvl1pPr>
          </a:lstStyle>
          <a:p>
            <a:pPr>
              <a:defRPr/>
            </a:pPr>
            <a:fld id="{F450A5F1-2081-400E-9BD8-38E4DAA99265}"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ru-RU" smtClean="0"/>
              <a:t>Образец заголовка</a:t>
            </a:r>
            <a:endParaRPr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9"/>
          <p:cNvSpPr>
            <a:spLocks noGrp="1"/>
          </p:cNvSpPr>
          <p:nvPr>
            <p:ph type="dt" sz="half" idx="10"/>
          </p:nvPr>
        </p:nvSpPr>
        <p:spPr/>
        <p:txBody>
          <a:bodyPr/>
          <a:lstStyle>
            <a:lvl1pPr>
              <a:defRPr/>
            </a:lvl1pPr>
          </a:lstStyle>
          <a:p>
            <a:pPr>
              <a:defRPr/>
            </a:pPr>
            <a:fld id="{3072BB7E-92BD-483A-A259-FDB3A4B1B6B7}" type="datetimeFigureOut">
              <a:rPr lang="ru-RU"/>
              <a:pPr>
                <a:defRPr/>
              </a:pPr>
              <a:t>19.07.2014</a:t>
            </a:fld>
            <a:endParaRPr lang="ru-RU"/>
          </a:p>
        </p:txBody>
      </p:sp>
      <p:sp>
        <p:nvSpPr>
          <p:cNvPr id="6" name="Нижний колонтитул 21"/>
          <p:cNvSpPr>
            <a:spLocks noGrp="1"/>
          </p:cNvSpPr>
          <p:nvPr>
            <p:ph type="ftr" sz="quarter" idx="11"/>
          </p:nvPr>
        </p:nvSpPr>
        <p:spPr/>
        <p:txBody>
          <a:bodyPr/>
          <a:lstStyle>
            <a:lvl1pPr>
              <a:defRPr/>
            </a:lvl1pPr>
          </a:lstStyle>
          <a:p>
            <a:pPr>
              <a:defRPr/>
            </a:pPr>
            <a:endParaRPr lang="ru-RU"/>
          </a:p>
        </p:txBody>
      </p:sp>
      <p:sp>
        <p:nvSpPr>
          <p:cNvPr id="7" name="Номер слайда 17"/>
          <p:cNvSpPr>
            <a:spLocks noGrp="1"/>
          </p:cNvSpPr>
          <p:nvPr>
            <p:ph type="sldNum" sz="quarter" idx="12"/>
          </p:nvPr>
        </p:nvSpPr>
        <p:spPr/>
        <p:txBody>
          <a:bodyPr/>
          <a:lstStyle>
            <a:lvl1pPr>
              <a:defRPr/>
            </a:lvl1pPr>
          </a:lstStyle>
          <a:p>
            <a:pPr>
              <a:defRPr/>
            </a:pPr>
            <a:fld id="{093D6F00-F896-4958-9644-67FDA2B55FEE}"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5" name="Прямоугольник с одним вырезанным скругленным углом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Прямоугольный треугольник 5"/>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Полилиния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8" name="Полилиния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2" name="Заголовок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ru-RU" smtClean="0"/>
              <a:t>Образец заголовка</a:t>
            </a:r>
            <a:endParaRPr lang="en-US"/>
          </a:p>
        </p:txBody>
      </p:sp>
      <p:sp>
        <p:nvSpPr>
          <p:cNvPr id="4" name="Текст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ru-RU" smtClean="0"/>
              <a:t>Образец текста</a:t>
            </a:r>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ru-RU" noProof="0" smtClean="0"/>
              <a:t>Вставка рисунка</a:t>
            </a:r>
            <a:endParaRPr lang="en-US" noProof="0" dirty="0"/>
          </a:p>
        </p:txBody>
      </p:sp>
      <p:sp>
        <p:nvSpPr>
          <p:cNvPr id="9" name="Дата 4"/>
          <p:cNvSpPr>
            <a:spLocks noGrp="1"/>
          </p:cNvSpPr>
          <p:nvPr>
            <p:ph type="dt" sz="half" idx="10"/>
          </p:nvPr>
        </p:nvSpPr>
        <p:spPr/>
        <p:txBody>
          <a:bodyPr/>
          <a:lstStyle>
            <a:lvl1pPr>
              <a:defRPr/>
            </a:lvl1pPr>
          </a:lstStyle>
          <a:p>
            <a:pPr>
              <a:defRPr/>
            </a:pPr>
            <a:fld id="{04F3F70B-D473-417D-B8F7-8F7571A55740}" type="datetimeFigureOut">
              <a:rPr lang="ru-RU"/>
              <a:pPr>
                <a:defRPr/>
              </a:pPr>
              <a:t>19.07.2014</a:t>
            </a:fld>
            <a:endParaRPr lang="ru-RU"/>
          </a:p>
        </p:txBody>
      </p:sp>
      <p:sp>
        <p:nvSpPr>
          <p:cNvPr id="10" name="Нижний колонтитул 5"/>
          <p:cNvSpPr>
            <a:spLocks noGrp="1"/>
          </p:cNvSpPr>
          <p:nvPr>
            <p:ph type="ftr" sz="quarter" idx="11"/>
          </p:nvPr>
        </p:nvSpPr>
        <p:spPr/>
        <p:txBody>
          <a:bodyPr/>
          <a:lstStyle>
            <a:lvl1pPr>
              <a:defRPr/>
            </a:lvl1pPr>
          </a:lstStyle>
          <a:p>
            <a:pPr>
              <a:defRPr/>
            </a:pPr>
            <a:endParaRPr lang="ru-RU"/>
          </a:p>
        </p:txBody>
      </p:sp>
      <p:sp>
        <p:nvSpPr>
          <p:cNvPr id="11" name="Номер слайда 6"/>
          <p:cNvSpPr>
            <a:spLocks noGrp="1"/>
          </p:cNvSpPr>
          <p:nvPr>
            <p:ph type="sldNum" sz="quarter" idx="12"/>
          </p:nvPr>
        </p:nvSpPr>
        <p:spPr>
          <a:xfrm>
            <a:off x="8077200" y="6356350"/>
            <a:ext cx="609600" cy="365125"/>
          </a:xfrm>
        </p:spPr>
        <p:txBody>
          <a:bodyPr/>
          <a:lstStyle>
            <a:lvl1pPr>
              <a:defRPr/>
            </a:lvl1pPr>
          </a:lstStyle>
          <a:p>
            <a:pPr>
              <a:defRPr/>
            </a:pPr>
            <a:fld id="{CB43F623-FA11-4257-97E1-095795E3D9D8}"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8" name="Полилиния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028" name="Заголовок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ru-RU" smtClean="0"/>
              <a:t>Образец заголовка</a:t>
            </a:r>
            <a:endParaRPr lang="en-US" smtClean="0"/>
          </a:p>
        </p:txBody>
      </p:sp>
      <p:sp>
        <p:nvSpPr>
          <p:cNvPr id="1029" name="Текст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fontAlgn="auto" latinLnBrk="0" hangingPunct="1">
              <a:spcBef>
                <a:spcPts val="0"/>
              </a:spcBef>
              <a:spcAft>
                <a:spcPts val="0"/>
              </a:spcAft>
              <a:defRPr kumimoji="0" sz="1200" smtClean="0">
                <a:solidFill>
                  <a:schemeClr val="tx2">
                    <a:shade val="90000"/>
                  </a:schemeClr>
                </a:solidFill>
                <a:latin typeface="+mn-lt"/>
              </a:defRPr>
            </a:lvl1pPr>
          </a:lstStyle>
          <a:p>
            <a:pPr>
              <a:defRPr/>
            </a:pPr>
            <a:fld id="{54F001E9-D1B0-4FA5-B2E8-86207F657E5A}" type="datetimeFigureOut">
              <a:rPr lang="ru-RU"/>
              <a:pPr>
                <a:defRPr/>
              </a:pPr>
              <a:t>19.07.2014</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defRPr>
            </a:lvl1pPr>
          </a:lstStyle>
          <a:p>
            <a:pPr>
              <a:defRPr/>
            </a:pPr>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200" smtClean="0">
                <a:solidFill>
                  <a:schemeClr val="tx2">
                    <a:shade val="90000"/>
                  </a:schemeClr>
                </a:solidFill>
                <a:latin typeface="+mn-lt"/>
              </a:defRPr>
            </a:lvl1pPr>
          </a:lstStyle>
          <a:p>
            <a:pPr>
              <a:defRPr/>
            </a:pPr>
            <a:fld id="{74EBF436-447A-4103-B988-0F9122506DA1}" type="slidenum">
              <a:rPr lang="ru-RU"/>
              <a:pPr>
                <a:defRPr/>
              </a:pPr>
              <a:t>‹#›</a:t>
            </a:fld>
            <a:endParaRPr lang="ru-RU"/>
          </a:p>
        </p:txBody>
      </p:sp>
      <p:grpSp>
        <p:nvGrpSpPr>
          <p:cNvPr id="1033" name="Группа 1"/>
          <p:cNvGrpSpPr>
            <a:grpSpLocks/>
          </p:cNvGrpSpPr>
          <p:nvPr/>
        </p:nvGrpSpPr>
        <p:grpSpPr bwMode="auto">
          <a:xfrm>
            <a:off x="-19050" y="203200"/>
            <a:ext cx="9180513" cy="647700"/>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grpSp>
    </p:spTree>
  </p:cSld>
  <p:clrMap bg1="lt1" tx1="dk1" bg2="lt2" tx2="dk2" accent1="accent1" accent2="accent2" accent3="accent3" accent4="accent4" accent5="accent5" accent6="accent6" hlink="hlink" folHlink="folHlink"/>
  <p:sldLayoutIdLst>
    <p:sldLayoutId id="2147483779" r:id="rId1"/>
    <p:sldLayoutId id="2147483771" r:id="rId2"/>
    <p:sldLayoutId id="2147483780" r:id="rId3"/>
    <p:sldLayoutId id="2147483772" r:id="rId4"/>
    <p:sldLayoutId id="2147483773" r:id="rId5"/>
    <p:sldLayoutId id="2147483774" r:id="rId6"/>
    <p:sldLayoutId id="2147483775" r:id="rId7"/>
    <p:sldLayoutId id="2147483776" r:id="rId8"/>
    <p:sldLayoutId id="2147483781" r:id="rId9"/>
    <p:sldLayoutId id="2147483777" r:id="rId10"/>
    <p:sldLayoutId id="2147483778" r:id="rId11"/>
  </p:sldLayoutIdLst>
  <p:txStyles>
    <p:titleStyle>
      <a:lvl1pPr algn="l" rtl="0" fontAlgn="base">
        <a:spcBef>
          <a:spcPct val="0"/>
        </a:spcBef>
        <a:spcAft>
          <a:spcPct val="0"/>
        </a:spcAft>
        <a:defRPr sz="5000" kern="1200">
          <a:solidFill>
            <a:schemeClr val="tx2"/>
          </a:solidFill>
          <a:latin typeface="+mj-lt"/>
          <a:ea typeface="+mj-ea"/>
          <a:cs typeface="+mj-cs"/>
        </a:defRPr>
      </a:lvl1pPr>
      <a:lvl2pPr algn="l" rtl="0" fontAlgn="base">
        <a:spcBef>
          <a:spcPct val="0"/>
        </a:spcBef>
        <a:spcAft>
          <a:spcPct val="0"/>
        </a:spcAft>
        <a:defRPr sz="5000">
          <a:solidFill>
            <a:schemeClr val="tx2"/>
          </a:solidFill>
          <a:latin typeface="Calibri" pitchFamily="34" charset="0"/>
        </a:defRPr>
      </a:lvl2pPr>
      <a:lvl3pPr algn="l" rtl="0" fontAlgn="base">
        <a:spcBef>
          <a:spcPct val="0"/>
        </a:spcBef>
        <a:spcAft>
          <a:spcPct val="0"/>
        </a:spcAft>
        <a:defRPr sz="5000">
          <a:solidFill>
            <a:schemeClr val="tx2"/>
          </a:solidFill>
          <a:latin typeface="Calibri" pitchFamily="34" charset="0"/>
        </a:defRPr>
      </a:lvl3pPr>
      <a:lvl4pPr algn="l" rtl="0" fontAlgn="base">
        <a:spcBef>
          <a:spcPct val="0"/>
        </a:spcBef>
        <a:spcAft>
          <a:spcPct val="0"/>
        </a:spcAft>
        <a:defRPr sz="5000">
          <a:solidFill>
            <a:schemeClr val="tx2"/>
          </a:solidFill>
          <a:latin typeface="Calibri" pitchFamily="34" charset="0"/>
        </a:defRPr>
      </a:lvl4pPr>
      <a:lvl5pPr algn="l" rtl="0" fontAlgn="base">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fontAlgn="base">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fontAlgn="base">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fontAlgn="base">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fontAlgn="base">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fontAlgn="base">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audio" Target="file:///C:\Users\&#1040;&#1076;&#1084;&#1080;&#1085;&#1080;&#1089;&#1090;&#1088;&#1072;&#1090;&#1086;&#1088;\Desktop\&#1052;&#1077;&#1083;&#1086;&#1076;&#1080;&#1103;%20-%20&#1055;&#1080;&#1072;&#1085;&#1080;&#1085;&#1086;!%20%20(audiopoisk.com).mp3" TargetMode="Externa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9552" y="1556792"/>
            <a:ext cx="7851648" cy="1828800"/>
          </a:xfrm>
        </p:spPr>
        <p:txBody>
          <a:bodyPr/>
          <a:lstStyle/>
          <a:p>
            <a:pPr fontAlgn="auto">
              <a:spcAft>
                <a:spcPts val="0"/>
              </a:spcAft>
              <a:defRPr/>
            </a:pPr>
            <a:r>
              <a:rPr lang="ru-RU" dirty="0" smtClean="0"/>
              <a:t>Флюгер </a:t>
            </a:r>
            <a:endParaRPr lang="ru-RU" dirty="0"/>
          </a:p>
        </p:txBody>
      </p:sp>
      <p:sp>
        <p:nvSpPr>
          <p:cNvPr id="3" name="Подзаголовок 2"/>
          <p:cNvSpPr>
            <a:spLocks noGrp="1"/>
          </p:cNvSpPr>
          <p:nvPr>
            <p:ph type="subTitle" idx="1"/>
          </p:nvPr>
        </p:nvSpPr>
        <p:spPr>
          <a:xfrm>
            <a:off x="468313" y="4005263"/>
            <a:ext cx="7853362" cy="1752600"/>
          </a:xfrm>
        </p:spPr>
        <p:txBody>
          <a:bodyPr>
            <a:normAutofit/>
          </a:bodyPr>
          <a:lstStyle/>
          <a:p>
            <a:pPr marR="0" algn="ctr">
              <a:lnSpc>
                <a:spcPct val="80000"/>
              </a:lnSpc>
            </a:pPr>
            <a:r>
              <a:rPr lang="ru-RU" sz="2400" smtClean="0"/>
              <a:t>Флюгер (от голландского «vleugel» -крыло) - прибор для определения направления и скорости ветра, состоящий из металлической пластинки, поворачивающейся вокруг вертикальной оси по </a:t>
            </a:r>
          </a:p>
          <a:p>
            <a:pPr marR="0" algn="ctr">
              <a:lnSpc>
                <a:spcPct val="80000"/>
              </a:lnSpc>
            </a:pPr>
            <a:r>
              <a:rPr lang="ru-RU" sz="2400" smtClean="0"/>
              <a:t>направлению ветра.</a:t>
            </a:r>
          </a:p>
        </p:txBody>
      </p:sp>
      <p:pic>
        <p:nvPicPr>
          <p:cNvPr id="5124" name="Picture 2" descr="http://puzkarapuz.org/uploads/posts/2009-07/1248901304_instrumenty-i-pribory.png"/>
          <p:cNvPicPr>
            <a:picLocks noChangeAspect="1" noChangeArrowheads="1"/>
          </p:cNvPicPr>
          <p:nvPr/>
        </p:nvPicPr>
        <p:blipFill>
          <a:blip r:embed="rId3"/>
          <a:srcRect/>
          <a:stretch>
            <a:fillRect/>
          </a:stretch>
        </p:blipFill>
        <p:spPr bwMode="auto">
          <a:xfrm>
            <a:off x="1692275" y="1268413"/>
            <a:ext cx="3671888" cy="2525712"/>
          </a:xfrm>
          <a:prstGeom prst="rect">
            <a:avLst/>
          </a:prstGeom>
          <a:noFill/>
          <a:ln w="9525">
            <a:noFill/>
            <a:miter lim="800000"/>
            <a:headEnd/>
            <a:tailEnd/>
          </a:ln>
        </p:spPr>
      </p:pic>
      <p:pic>
        <p:nvPicPr>
          <p:cNvPr id="7" name="Мелодия - Пианино!  (audiopoisk.com).mp3">
            <a:hlinkClick r:id="" action="ppaction://media"/>
          </p:cNvPr>
          <p:cNvPicPr>
            <a:picLocks noRot="1" noChangeAspect="1"/>
          </p:cNvPicPr>
          <p:nvPr>
            <a:audioFile r:link="rId1"/>
          </p:nvPr>
        </p:nvPicPr>
        <p:blipFill>
          <a:blip r:embed="rId4" cstate="email"/>
          <a:stretch>
            <a:fillRect/>
          </a:stretch>
        </p:blipFill>
        <p:spPr>
          <a:xfrm flipH="1">
            <a:off x="8460432" y="476672"/>
            <a:ext cx="216024" cy="3048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numSld="999">
                <p:cTn id="7" fill="hold" display="0">
                  <p:stCondLst>
                    <p:cond delay="indefinite"/>
                  </p:stCondLst>
                  <p:endCondLst>
                    <p:cond evt="onPrev" delay="0">
                      <p:tgtEl>
                        <p:sldTgt/>
                      </p:tgtEl>
                    </p:cond>
                    <p:cond evt="onStopAudio" delay="0">
                      <p:tgtEl>
                        <p:sldTgt/>
                      </p:tgtEl>
                    </p:cond>
                  </p:endCondLst>
                </p:cTn>
                <p:tgtEl>
                  <p:spTgt spid="7"/>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Заголовок 1"/>
          <p:cNvSpPr>
            <a:spLocks noGrp="1"/>
          </p:cNvSpPr>
          <p:nvPr>
            <p:ph type="title"/>
          </p:nvPr>
        </p:nvSpPr>
        <p:spPr/>
        <p:txBody>
          <a:bodyPr/>
          <a:lstStyle/>
          <a:p>
            <a:endParaRPr lang="ru-RU" smtClean="0"/>
          </a:p>
        </p:txBody>
      </p:sp>
      <p:sp>
        <p:nvSpPr>
          <p:cNvPr id="14339" name="Содержимое 2"/>
          <p:cNvSpPr>
            <a:spLocks noGrp="1"/>
          </p:cNvSpPr>
          <p:nvPr>
            <p:ph idx="1"/>
          </p:nvPr>
        </p:nvSpPr>
        <p:spPr/>
        <p:txBody>
          <a:bodyPr/>
          <a:lstStyle/>
          <a:p>
            <a:r>
              <a:rPr lang="ru-RU" smtClean="0"/>
              <a:t>В наше время современными флюгерами пользуются метеорологи для точного определения направления и скорости ветра.</a:t>
            </a:r>
          </a:p>
          <a:p>
            <a:r>
              <a:rPr lang="ru-RU" smtClean="0"/>
              <a:t>Флюгер со знаком «Дельфин» –означает символ добра ,дружбы и любви к близким. </a:t>
            </a:r>
          </a:p>
          <a:p>
            <a:endParaRPr lang="ru-RU" smtClean="0"/>
          </a:p>
        </p:txBody>
      </p:sp>
      <p:pic>
        <p:nvPicPr>
          <p:cNvPr id="14340" name="Picture 2" descr="C:\Users\Администратор\Desktop\delfins.jpg"/>
          <p:cNvPicPr>
            <a:picLocks noChangeAspect="1" noChangeArrowheads="1"/>
          </p:cNvPicPr>
          <p:nvPr/>
        </p:nvPicPr>
        <p:blipFill>
          <a:blip r:embed="rId2" cstate="email"/>
          <a:srcRect/>
          <a:stretch>
            <a:fillRect/>
          </a:stretch>
        </p:blipFill>
        <p:spPr bwMode="auto">
          <a:xfrm>
            <a:off x="6300788" y="4076700"/>
            <a:ext cx="2663825" cy="2636838"/>
          </a:xfrm>
          <a:prstGeom prst="rect">
            <a:avLst/>
          </a:prstGeom>
          <a:noFill/>
          <a:ln w="9525">
            <a:noFill/>
            <a:miter lim="800000"/>
            <a:headEnd/>
            <a:tailEnd/>
          </a:ln>
        </p:spPr>
      </p:pic>
    </p:spTree>
  </p:cSld>
  <p:clrMapOvr>
    <a:masterClrMapping/>
  </p:clrMapOvr>
  <p:transition>
    <p:wheel spokes="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850"/>
            <a:ext cx="8229600" cy="2436813"/>
          </a:xfrm>
        </p:spPr>
        <p:txBody>
          <a:bodyPr>
            <a:normAutofit fontScale="90000"/>
          </a:bodyPr>
          <a:lstStyle/>
          <a:p>
            <a:pPr fontAlgn="auto">
              <a:spcAft>
                <a:spcPts val="0"/>
              </a:spcAft>
              <a:defRPr/>
            </a:pPr>
            <a:r>
              <a:rPr lang="ru-RU" dirty="0" smtClean="0"/>
              <a:t>История Флюгера, который жил на башне.</a:t>
            </a:r>
            <a:br>
              <a:rPr lang="ru-RU" dirty="0" smtClean="0"/>
            </a:br>
            <a:r>
              <a:rPr lang="ru-RU" dirty="0" smtClean="0"/>
              <a:t/>
            </a:r>
            <a:br>
              <a:rPr lang="ru-RU" dirty="0" smtClean="0"/>
            </a:br>
            <a:endParaRPr lang="ru-RU" dirty="0"/>
          </a:p>
        </p:txBody>
      </p:sp>
      <p:sp>
        <p:nvSpPr>
          <p:cNvPr id="6147" name="Содержимое 2"/>
          <p:cNvSpPr>
            <a:spLocks noGrp="1"/>
          </p:cNvSpPr>
          <p:nvPr>
            <p:ph idx="1"/>
          </p:nvPr>
        </p:nvSpPr>
        <p:spPr/>
        <p:txBody>
          <a:bodyPr/>
          <a:lstStyle/>
          <a:p>
            <a:r>
              <a:rPr lang="ru-RU" smtClean="0"/>
              <a:t>Жил-был флюгер…..Он стоял на самой высокой башни весьма гордился своим местоположением.Флюгеру был виден весь город,и он сам тоже был виден всем-всем.Жители очень любили свой флюгеры даже считали его символом города.Флюгеру посвящали стихи и сказки,его фотографировали и рисовали.Флюгер не чувствовал себя одиноким,ведь рядом был ветер, птицы.А когда не было ни ветра, ни птиц,флюгер любил думать о море…..</a:t>
            </a:r>
          </a:p>
          <a:p>
            <a:endParaRPr lang="ru-RU" smtClean="0"/>
          </a:p>
        </p:txBody>
      </p:sp>
    </p:spTree>
  </p:cSld>
  <p:clrMapOvr>
    <a:masterClrMapping/>
  </p:clrMapOvr>
  <p:transition>
    <p:pull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fontAlgn="auto">
              <a:spcAft>
                <a:spcPts val="0"/>
              </a:spcAft>
              <a:defRPr/>
            </a:pPr>
            <a:r>
              <a:rPr lang="ru-RU" dirty="0" smtClean="0"/>
              <a:t>Родина.</a:t>
            </a:r>
            <a:br>
              <a:rPr lang="ru-RU" dirty="0" smtClean="0"/>
            </a:br>
            <a:endParaRPr lang="ru-RU" dirty="0"/>
          </a:p>
        </p:txBody>
      </p:sp>
      <p:sp>
        <p:nvSpPr>
          <p:cNvPr id="7171" name="Содержимое 2"/>
          <p:cNvSpPr>
            <a:spLocks noGrp="1"/>
          </p:cNvSpPr>
          <p:nvPr>
            <p:ph idx="1"/>
          </p:nvPr>
        </p:nvSpPr>
        <p:spPr/>
        <p:txBody>
          <a:bodyPr/>
          <a:lstStyle/>
          <a:p>
            <a:r>
              <a:rPr lang="ru-RU" smtClean="0"/>
              <a:t>История появления флюгера очень давняя.Первый известный историкам флюгер был сделан в Древней Греции, в Афинах, в 48 г. до н.э.Он изображал греческого бога Тритона, сголовой и торсом человека и рыбьим хвостом. Расположен такой флюгер был на вершине Башни Ветров – древнейшем метеорологическом памятнике, высотой 12 метров и диаметром 8 метров.Возведение этой восьмигранной башни приписывается астроному Андронику из Керр.</a:t>
            </a:r>
          </a:p>
        </p:txBody>
      </p:sp>
    </p:spTree>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801813"/>
            <a:ext cx="8229600" cy="46037"/>
          </a:xfrm>
        </p:spPr>
        <p:txBody>
          <a:bodyPr>
            <a:normAutofit fontScale="90000"/>
          </a:bodyPr>
          <a:lstStyle/>
          <a:p>
            <a:pPr fontAlgn="auto">
              <a:spcAft>
                <a:spcPts val="0"/>
              </a:spcAft>
              <a:defRPr/>
            </a:pPr>
            <a:endParaRPr lang="ru-RU" dirty="0"/>
          </a:p>
        </p:txBody>
      </p:sp>
      <p:sp>
        <p:nvSpPr>
          <p:cNvPr id="8195" name="Содержимое 2"/>
          <p:cNvSpPr>
            <a:spLocks noGrp="1"/>
          </p:cNvSpPr>
          <p:nvPr>
            <p:ph idx="1"/>
          </p:nvPr>
        </p:nvSpPr>
        <p:spPr>
          <a:xfrm>
            <a:off x="684213" y="2781300"/>
            <a:ext cx="8229600" cy="4373563"/>
          </a:xfrm>
        </p:spPr>
        <p:txBody>
          <a:bodyPr/>
          <a:lstStyle/>
          <a:p>
            <a:r>
              <a:rPr lang="ru-RU" sz="2400" smtClean="0"/>
              <a:t>Приблизительно с IX века флюгера стали пользоваться успехом у викингов. Флюгер в виде фигурок зверей или мифологических существ из легенд стал неотъемлемым декоративным элементом корабля. Скорее всего, его помещали на особый столб Флюгер, украшавший, вероятно, на палубе или даже на нос мачту корабля викингов корабля. Железные флажки с различными изображениями сначала появились на мачтах кораблей, а потом и на домах моряков</a:t>
            </a:r>
            <a:r>
              <a:rPr lang="ru-RU" smtClean="0"/>
              <a:t>.</a:t>
            </a:r>
          </a:p>
        </p:txBody>
      </p:sp>
      <p:pic>
        <p:nvPicPr>
          <p:cNvPr id="8196" name="Picture 2" descr="http://www.stroynet.ru/users/files/61894-5542496.jpg"/>
          <p:cNvPicPr>
            <a:picLocks noChangeAspect="1" noChangeArrowheads="1"/>
          </p:cNvPicPr>
          <p:nvPr/>
        </p:nvPicPr>
        <p:blipFill>
          <a:blip r:embed="rId2" cstate="email"/>
          <a:srcRect/>
          <a:stretch>
            <a:fillRect/>
          </a:stretch>
        </p:blipFill>
        <p:spPr bwMode="auto">
          <a:xfrm>
            <a:off x="0" y="0"/>
            <a:ext cx="4762500" cy="2486025"/>
          </a:xfrm>
          <a:prstGeom prst="rect">
            <a:avLst/>
          </a:prstGeom>
          <a:noFill/>
          <a:ln w="9525">
            <a:noFill/>
            <a:miter lim="800000"/>
            <a:headEnd/>
            <a:tailEnd/>
          </a:ln>
        </p:spPr>
      </p:pic>
    </p:spTree>
  </p:cSld>
  <p:clrMapOvr>
    <a:masterClrMapping/>
  </p:clrMapOvr>
  <p:transition>
    <p:cover dir="l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836613"/>
            <a:ext cx="8229600" cy="1143000"/>
          </a:xfrm>
        </p:spPr>
        <p:txBody>
          <a:bodyPr>
            <a:normAutofit fontScale="90000"/>
          </a:bodyPr>
          <a:lstStyle/>
          <a:p>
            <a:pPr fontAlgn="auto">
              <a:spcAft>
                <a:spcPts val="0"/>
              </a:spcAft>
              <a:defRPr/>
            </a:pPr>
            <a:r>
              <a:rPr lang="ru-RU" dirty="0" smtClean="0"/>
              <a:t>3а границей.</a:t>
            </a:r>
            <a:br>
              <a:rPr lang="ru-RU" dirty="0" smtClean="0"/>
            </a:br>
            <a:endParaRPr lang="ru-RU" dirty="0"/>
          </a:p>
        </p:txBody>
      </p:sp>
      <p:sp>
        <p:nvSpPr>
          <p:cNvPr id="9219" name="Содержимое 2"/>
          <p:cNvSpPr>
            <a:spLocks noGrp="1"/>
          </p:cNvSpPr>
          <p:nvPr>
            <p:ph idx="1"/>
          </p:nvPr>
        </p:nvSpPr>
        <p:spPr/>
        <p:txBody>
          <a:bodyPr/>
          <a:lstStyle/>
          <a:p>
            <a:r>
              <a:rPr lang="ru-RU" smtClean="0"/>
              <a:t>В средневековой Европе флюгер, установленный на башне замка, не только определял направление ветра, но и играл роль гербовой эмблемы хозяина крепости. Также в средневековой Европе флюгеры служили еще и своеобразной наружной рекламой того или иного мастера или лавки. Флюгер-крендель, флюгер-сапог, флюгер с гербом и тому подобное</a:t>
            </a:r>
          </a:p>
        </p:txBody>
      </p:sp>
    </p:spTree>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750" y="1052513"/>
            <a:ext cx="8229600" cy="1143000"/>
          </a:xfrm>
        </p:spPr>
        <p:txBody>
          <a:bodyPr>
            <a:normAutofit fontScale="90000"/>
          </a:bodyPr>
          <a:lstStyle/>
          <a:p>
            <a:pPr fontAlgn="auto">
              <a:spcAft>
                <a:spcPts val="0"/>
              </a:spcAft>
              <a:defRPr/>
            </a:pPr>
            <a:r>
              <a:rPr lang="ru-RU" dirty="0" smtClean="0"/>
              <a:t>Значения Флюгеров.</a:t>
            </a:r>
            <a:br>
              <a:rPr lang="ru-RU" dirty="0" smtClean="0"/>
            </a:br>
            <a:endParaRPr lang="ru-RU" dirty="0"/>
          </a:p>
        </p:txBody>
      </p:sp>
      <p:sp>
        <p:nvSpPr>
          <p:cNvPr id="10243" name="Содержимое 2"/>
          <p:cNvSpPr>
            <a:spLocks noGrp="1"/>
          </p:cNvSpPr>
          <p:nvPr>
            <p:ph idx="1"/>
          </p:nvPr>
        </p:nvSpPr>
        <p:spPr>
          <a:xfrm>
            <a:off x="539750" y="2276475"/>
            <a:ext cx="8229600" cy="4389438"/>
          </a:xfrm>
        </p:spPr>
        <p:txBody>
          <a:bodyPr/>
          <a:lstStyle/>
          <a:p>
            <a:r>
              <a:rPr lang="ru-RU" smtClean="0"/>
              <a:t>Самым популярным изображением флюгеров являлась фигурка петуха.Ведь издавна петуху приписывали магические свойства. Он не просто начинал новый день, а ещё и отпугивал нечистую силу и возвещал о приближении недругов. Это символ бдительности. По народным поверьям петух защищал от пожара и от воров.</a:t>
            </a:r>
          </a:p>
        </p:txBody>
      </p:sp>
    </p:spTree>
  </p:cSld>
  <p:clrMapOvr>
    <a:masterClrMapping/>
  </p:clrMapOvr>
  <p:transition>
    <p:comb dir="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Заголовок 1"/>
          <p:cNvSpPr>
            <a:spLocks noGrp="1"/>
          </p:cNvSpPr>
          <p:nvPr>
            <p:ph type="title"/>
          </p:nvPr>
        </p:nvSpPr>
        <p:spPr/>
        <p:txBody>
          <a:bodyPr/>
          <a:lstStyle/>
          <a:p>
            <a:endParaRPr lang="ru-RU" smtClean="0"/>
          </a:p>
        </p:txBody>
      </p:sp>
      <p:sp>
        <p:nvSpPr>
          <p:cNvPr id="11267" name="Содержимое 2"/>
          <p:cNvSpPr>
            <a:spLocks noGrp="1"/>
          </p:cNvSpPr>
          <p:nvPr>
            <p:ph idx="1"/>
          </p:nvPr>
        </p:nvSpPr>
        <p:spPr>
          <a:xfrm>
            <a:off x="395288" y="981075"/>
            <a:ext cx="8229600" cy="5616575"/>
          </a:xfrm>
        </p:spPr>
        <p:txBody>
          <a:bodyPr/>
          <a:lstStyle/>
          <a:p>
            <a:pPr>
              <a:buFont typeface="Wingdings 2" pitchFamily="18" charset="2"/>
              <a:buNone/>
            </a:pPr>
            <a:r>
              <a:rPr lang="ru-RU" smtClean="0"/>
              <a:t>Флюгер корабль обозначает любовь и тягу к переменам жизни.</a:t>
            </a:r>
          </a:p>
          <a:p>
            <a:pPr>
              <a:buFont typeface="Wingdings 2" pitchFamily="18" charset="2"/>
              <a:buNone/>
            </a:pPr>
            <a:r>
              <a:rPr lang="ru-RU" smtClean="0"/>
              <a:t>Конь – характеризует проворство, бег времени, быстроту мысли, мудрость, свет, интеллект, ум.</a:t>
            </a:r>
          </a:p>
          <a:p>
            <a:pPr>
              <a:buFont typeface="Wingdings 2" pitchFamily="18" charset="2"/>
              <a:buNone/>
            </a:pPr>
            <a:r>
              <a:rPr lang="ru-RU" smtClean="0"/>
              <a:t>Лев – символ власти, мудрости,солнечной энергии, силы,храбрости, защиты.</a:t>
            </a:r>
          </a:p>
          <a:p>
            <a:pPr>
              <a:buFont typeface="Wingdings 2" pitchFamily="18" charset="2"/>
              <a:buNone/>
            </a:pPr>
            <a:r>
              <a:rPr lang="ru-RU" smtClean="0"/>
              <a:t>Олень - символ борьбы со злом и сильного, благородного воина.</a:t>
            </a:r>
          </a:p>
          <a:p>
            <a:pPr>
              <a:buFont typeface="Wingdings 2" pitchFamily="18" charset="2"/>
              <a:buNone/>
            </a:pPr>
            <a:r>
              <a:rPr lang="ru-RU" smtClean="0"/>
              <a:t>Флюгер - трубочист означает счастье, перемены в лучшею сторону. </a:t>
            </a:r>
          </a:p>
        </p:txBody>
      </p:sp>
    </p:spTree>
  </p:cSld>
  <p:clrMapOvr>
    <a:masterClrMapping/>
  </p:clrMapOvr>
  <p:transition>
    <p:wheel spokes="8"/>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Заголовок 1"/>
          <p:cNvSpPr>
            <a:spLocks noGrp="1"/>
          </p:cNvSpPr>
          <p:nvPr>
            <p:ph type="title"/>
          </p:nvPr>
        </p:nvSpPr>
        <p:spPr/>
        <p:txBody>
          <a:bodyPr/>
          <a:lstStyle/>
          <a:p>
            <a:r>
              <a:rPr lang="ru-RU" smtClean="0"/>
              <a:t>Сказка А.С.Пушкина</a:t>
            </a:r>
          </a:p>
        </p:txBody>
      </p:sp>
      <p:sp>
        <p:nvSpPr>
          <p:cNvPr id="12291" name="Содержимое 2"/>
          <p:cNvSpPr>
            <a:spLocks noGrp="1"/>
          </p:cNvSpPr>
          <p:nvPr>
            <p:ph idx="1"/>
          </p:nvPr>
        </p:nvSpPr>
        <p:spPr/>
        <p:txBody>
          <a:bodyPr/>
          <a:lstStyle/>
          <a:p>
            <a:r>
              <a:rPr lang="ru-RU" smtClean="0"/>
              <a:t>Читали ли вы сказку А.С.Пушкина «Сказка о золотом петушке»? А кто главный герой сказки?ЗОЛОТОЙ ПЕТУШОК – «флюгер» на спице башни.Царь Дадон обратился к мудрецу за помощью. И как же мудрец помог? «…Вот мудрец перед Дадоном Стал и вынул из мешка Золотого петушка. «Посади ты эту птицу, — Молвил он царю, — на спицу; Петушок мой золотой Будет верный сторож твой: Коль кругом всё будет мирно, Так сидеть он будет смирно;</a:t>
            </a:r>
          </a:p>
        </p:txBody>
      </p:sp>
    </p:spTree>
  </p:cSld>
  <p:clrMapOvr>
    <a:masterClrMapping/>
  </p:clrMapOvr>
  <p:transition>
    <p:plus/>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Заголовок 1"/>
          <p:cNvSpPr>
            <a:spLocks noGrp="1"/>
          </p:cNvSpPr>
          <p:nvPr>
            <p:ph type="title"/>
          </p:nvPr>
        </p:nvSpPr>
        <p:spPr/>
        <p:txBody>
          <a:bodyPr/>
          <a:lstStyle/>
          <a:p>
            <a:endParaRPr lang="ru-RU" smtClean="0"/>
          </a:p>
        </p:txBody>
      </p:sp>
      <p:sp>
        <p:nvSpPr>
          <p:cNvPr id="13315" name="Содержимое 2"/>
          <p:cNvSpPr>
            <a:spLocks noGrp="1"/>
          </p:cNvSpPr>
          <p:nvPr>
            <p:ph idx="1"/>
          </p:nvPr>
        </p:nvSpPr>
        <p:spPr/>
        <p:txBody>
          <a:bodyPr/>
          <a:lstStyle/>
          <a:p>
            <a:r>
              <a:rPr lang="ru-RU" smtClean="0"/>
              <a:t>Но лишь чуть со стороны Ожидать тебе войны, Иль набега силы бранной, Иль другой беды незваной, Вмиг тогда мой петушок При подымет гребешок, Закричит и встрепенется И в то место обернется»…»«…Петушок с высокой спицы Стал стеречь его границы. Чуть опасность где видна, Верный сторож как со сна шевельнется, встрепенется, К той сторонке обернется И кричит: «Кири-ку-ку. Царствуй, лежа на боку!» И соседи присмирели, Воевать уже не смели…»</a:t>
            </a:r>
          </a:p>
        </p:txBody>
      </p:sp>
    </p:spTree>
  </p:cSld>
  <p:clrMapOvr>
    <a:masterClrMapping/>
  </p:clrMapOvr>
  <p:transition>
    <p:randomBa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Override1.xml><?xml version="1.0" encoding="utf-8"?>
<a:themeOverride xmlns:a="http://schemas.openxmlformats.org/drawingml/2006/main">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Flow</Template>
  <TotalTime>46</TotalTime>
  <Words>612</Words>
  <Application>Microsoft Office PowerPoint</Application>
  <PresentationFormat>Экран (4:3)</PresentationFormat>
  <Paragraphs>22</Paragraphs>
  <Slides>10</Slides>
  <Notes>0</Notes>
  <HiddenSlides>0</HiddenSlides>
  <MMClips>1</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10</vt:i4>
      </vt:variant>
    </vt:vector>
  </HeadingPairs>
  <TitlesOfParts>
    <vt:vector size="15" baseType="lpstr">
      <vt:lpstr>Constantia</vt:lpstr>
      <vt:lpstr>Arial</vt:lpstr>
      <vt:lpstr>Calibri</vt:lpstr>
      <vt:lpstr>Wingdings 2</vt:lpstr>
      <vt:lpstr>Поток</vt:lpstr>
      <vt:lpstr>Флюгер </vt:lpstr>
      <vt:lpstr>История Флюгера, который жил на башне.  </vt:lpstr>
      <vt:lpstr>Родина. </vt:lpstr>
      <vt:lpstr>Слайд 4</vt:lpstr>
      <vt:lpstr>3а границей. </vt:lpstr>
      <vt:lpstr>Значения Флюгеров. </vt:lpstr>
      <vt:lpstr>Слайд 7</vt:lpstr>
      <vt:lpstr>Сказка А.С.Пушкина</vt:lpstr>
      <vt:lpstr>Слайд 9</vt:lpstr>
      <vt:lpstr>Слайд 10</vt:lpstr>
    </vt:vector>
  </TitlesOfParts>
  <Company>Функциональность ограничена</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Флюгер</dc:title>
  <dc:creator>Демонстрационная версия</dc:creator>
  <cp:lastModifiedBy>Tata</cp:lastModifiedBy>
  <cp:revision>7</cp:revision>
  <dcterms:created xsi:type="dcterms:W3CDTF">2013-03-19T16:12:25Z</dcterms:created>
  <dcterms:modified xsi:type="dcterms:W3CDTF">2014-07-19T11:50:36Z</dcterms:modified>
</cp:coreProperties>
</file>