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83" autoAdjust="0"/>
  </p:normalViewPr>
  <p:slideViewPr>
    <p:cSldViewPr>
      <p:cViewPr>
        <p:scale>
          <a:sx n="102" d="100"/>
          <a:sy n="102" d="100"/>
        </p:scale>
        <p:origin x="-7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F952B19-8129-4D46-B4F4-B8A8B1CB0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FCFC05-904B-441C-B454-703DFE0BC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366C6-5360-45C2-93AC-9DBBD985FBFB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F2B0BE-DD71-470A-A605-8D69485275BF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B5EFD2-EDAC-4A84-AB09-F8752746C899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D8518F-78E2-4795-9931-42AF850E7665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12F1B0-B3F3-4575-8D12-25B38AB3D91D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F9521C-194C-4D32-ACC1-379D5B661A69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865EFD-4BC4-4328-B7F8-C8547CF0DA34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03EE7-0A9D-4158-874E-D8EC0384AF1E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74C74C1-AB69-4E7D-A478-FF394B79885F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5E95F-A434-4B03-ACCD-AC072D68463F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35C4019-1838-4267-A8AA-00EDF27377AC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60760-9553-4CA6-B7A6-FFB2A2FDB4CD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0C9754A-0E3C-4E31-919C-841861FB9D4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50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A56F0-FFB1-46B8-B05B-C12152517894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517EC19-8630-4399-9C36-03DFF11D3634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37C5-CBFD-437B-A90B-FAAB8427F615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5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/>
            </a:lvl1pPr>
            <a:lvl2pPr lvl="1">
              <a:defRPr/>
            </a:lvl2pPr>
          </a:lstStyle>
          <a:p>
            <a:pPr lvl="1">
              <a:defRPr/>
            </a:pPr>
            <a:fld id="{9116F820-FC1B-4682-AE7D-6A70009233F8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  <p:sp>
        <p:nvSpPr>
          <p:cNvPr id="6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312D1-52D0-46F3-943E-63326C5E67B7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7EF7FB5-D482-445E-A2B3-EC7A4C7C13AF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7E9D5-61A8-46D8-B366-4CF6ABC17F58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3F3F170-FF8F-4846-BF94-78C11FE0D6A4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A007B40-52BA-48DB-9D59-810A50A37CEA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C1F81-9F13-4613-AC7E-CB123659287B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E24F8-5C0D-4BC2-B70D-07270405D9ED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874D368-8A8D-4F2D-A979-518378B18902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342B4-42D0-42AE-9D9B-2C4C567F8D55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51FE5B2-2816-46F8-B84B-CB18452D6D3D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48628-4131-4FEB-938F-A122C2EED8EB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1005FAB-4C74-4045-9E7B-765C5659734A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A6640-A7D2-46EA-92EE-9A3D8C25ABCF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76114B0-F1D7-4CD2-9628-80593975FC0F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4EC0C0C-4371-4F02-B3D2-0D13295ACEC8}" type="datetime1">
              <a:rPr lang="ru-RU"/>
              <a:pPr>
                <a:defRPr/>
              </a:pPr>
              <a:t>19.07.2014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Термометр</a:t>
            </a: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C2F00C2F-3F41-42A8-AA8F-42671EEB1AB1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86000"/>
            <a:ext cx="4038600" cy="3581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Выполнили работу ученики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6в класса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/>
              <a:t>Чекменёв</a:t>
            </a:r>
            <a:r>
              <a:rPr lang="ru-RU" dirty="0" smtClean="0"/>
              <a:t> Александр 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Рахметов </a:t>
            </a:r>
            <a:r>
              <a:rPr lang="ru-RU" dirty="0" err="1" smtClean="0"/>
              <a:t>Искандар</a:t>
            </a:r>
            <a:endParaRPr lang="ru-RU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838200"/>
            <a:ext cx="7772400" cy="1295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Термометр</a:t>
            </a:r>
            <a:endParaRPr lang="ru-RU"/>
          </a:p>
        </p:txBody>
      </p:sp>
      <p:sp>
        <p:nvSpPr>
          <p:cNvPr id="14340" name="Rectangle 1031"/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14341" name="Rectangle 1033"/>
          <p:cNvSpPr>
            <a:spLocks noGrp="1" noChangeArrowheads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6A1BF51A-256A-4D5C-856A-2562E48939E0}" type="slidenum">
              <a:rPr lang="ru-RU" smtClean="0"/>
              <a:pPr lvl="1"/>
              <a:t>1</a:t>
            </a:fld>
            <a:endParaRPr lang="ru-RU" smtClean="0"/>
          </a:p>
        </p:txBody>
      </p:sp>
      <p:sp>
        <p:nvSpPr>
          <p:cNvPr id="14342" name="Rectangle 1032"/>
          <p:cNvSpPr>
            <a:spLocks noGrp="1" noChangeArrowheads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pic>
        <p:nvPicPr>
          <p:cNvPr id="14343" name="Picture 7" descr="C:\Users\user\Download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287588"/>
            <a:ext cx="37338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Рисунки приборов</a:t>
            </a:r>
          </a:p>
        </p:txBody>
      </p:sp>
      <p:pic>
        <p:nvPicPr>
          <p:cNvPr id="23555" name="Picture 4" descr="180px-Clinical_thermometer_3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676400"/>
            <a:ext cx="2286000" cy="1409700"/>
          </a:xfrm>
          <a:noFill/>
        </p:spPr>
      </p:pic>
      <p:pic>
        <p:nvPicPr>
          <p:cNvPr id="23556" name="Picture 7" descr="180px-20050501_1315_2558-Bimetall-Zeigerthermomet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76800" y="2895600"/>
            <a:ext cx="2286000" cy="1892300"/>
          </a:xfrm>
          <a:noFill/>
        </p:spPr>
      </p:pic>
      <p:pic>
        <p:nvPicPr>
          <p:cNvPr id="23557" name="Picture 10" descr="180px-Electronic_clinical_thermomete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914400" y="5105400"/>
            <a:ext cx="2286000" cy="1079500"/>
          </a:xfrm>
          <a:noFill/>
        </p:spPr>
      </p:pic>
      <p:sp>
        <p:nvSpPr>
          <p:cNvPr id="23558" name="Дата 5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23559" name="Нижний колонтитул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23560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94DD80C6-6A16-425F-B778-7F3D6311AC41}" type="slidenum">
              <a:rPr lang="ru-RU" smtClean="0"/>
              <a:pPr lvl="1"/>
              <a:t>10</a:t>
            </a:fld>
            <a:endParaRPr lang="ru-RU" smtClean="0"/>
          </a:p>
        </p:txBody>
      </p:sp>
      <p:sp>
        <p:nvSpPr>
          <p:cNvPr id="23561" name="Text Box 6"/>
          <p:cNvSpPr txBox="1">
            <a:spLocks noChangeArrowheads="1"/>
          </p:cNvSpPr>
          <p:nvPr/>
        </p:nvSpPr>
        <p:spPr bwMode="auto">
          <a:xfrm>
            <a:off x="3124200" y="18288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Ртутный медицинский термометр</a:t>
            </a: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auto">
          <a:xfrm>
            <a:off x="2057400" y="403860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Механический термометр</a:t>
            </a:r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3429000" y="5334000"/>
            <a:ext cx="350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Медицинский электрический термометр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 История изобретения</a:t>
            </a:r>
          </a:p>
          <a:p>
            <a:pPr eaLnBrk="1" hangingPunct="1"/>
            <a:r>
              <a:rPr lang="ru-RU" smtClean="0"/>
              <a:t>2 Жидкостные термометры</a:t>
            </a:r>
          </a:p>
          <a:p>
            <a:pPr eaLnBrk="1" hangingPunct="1"/>
            <a:r>
              <a:rPr lang="ru-RU" smtClean="0"/>
              <a:t>3 Механические термометры</a:t>
            </a:r>
          </a:p>
          <a:p>
            <a:pPr eaLnBrk="1" hangingPunct="1"/>
            <a:r>
              <a:rPr lang="ru-RU" smtClean="0"/>
              <a:t>4 Электрические термометры</a:t>
            </a:r>
          </a:p>
          <a:p>
            <a:pPr eaLnBrk="1" hangingPunct="1"/>
            <a:r>
              <a:rPr lang="ru-RU" smtClean="0"/>
              <a:t>5 Оптические термометры</a:t>
            </a:r>
          </a:p>
          <a:p>
            <a:pPr eaLnBrk="1" hangingPunct="1"/>
            <a:r>
              <a:rPr lang="ru-RU" smtClean="0"/>
              <a:t>6 Выводы</a:t>
            </a:r>
          </a:p>
          <a:p>
            <a:pPr eaLnBrk="1" hangingPunct="1"/>
            <a:r>
              <a:rPr lang="ru-RU" smtClean="0"/>
              <a:t>7 Рисунки приборов</a:t>
            </a:r>
          </a:p>
        </p:txBody>
      </p:sp>
      <p:sp>
        <p:nvSpPr>
          <p:cNvPr id="15363" name="Дата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15364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340C18DD-CEF6-476B-9BEA-5D6157621E0A}" type="slidenum">
              <a:rPr lang="ru-RU" smtClean="0"/>
              <a:pPr lvl="1"/>
              <a:t>2</a:t>
            </a:fld>
            <a:endParaRPr lang="ru-RU" smtClean="0"/>
          </a:p>
        </p:txBody>
      </p:sp>
      <p:sp>
        <p:nvSpPr>
          <p:cNvPr id="15365" name="Нижний колонтитул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Введение </a:t>
            </a:r>
          </a:p>
        </p:txBody>
      </p:sp>
    </p:spTree>
  </p:cSld>
  <p:clrMapOvr>
    <a:masterClrMapping/>
  </p:clrMapOvr>
  <p:transition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Термо́метр (греч. θέρμη — тепло и μετρέω — измеряю) — прибор для измерения температуры воздуха, почвы, воды и так далее. </a:t>
            </a:r>
          </a:p>
        </p:txBody>
      </p:sp>
      <p:sp>
        <p:nvSpPr>
          <p:cNvPr id="16387" name="Дата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16388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C1AF4745-A7F5-4612-A425-F92CE828B19F}" type="slidenum">
              <a:rPr lang="ru-RU" smtClean="0"/>
              <a:pPr lvl="1"/>
              <a:t>3</a:t>
            </a:fld>
            <a:endParaRPr lang="ru-RU" smtClean="0"/>
          </a:p>
        </p:txBody>
      </p:sp>
      <p:sp>
        <p:nvSpPr>
          <p:cNvPr id="16389" name="Нижний колонтитул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О приборе</a:t>
            </a:r>
          </a:p>
        </p:txBody>
      </p:sp>
    </p:spTree>
  </p:cSld>
  <p:clrMapOvr>
    <a:masterClrMapping/>
  </p:clrMapOvr>
  <p:transition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2800" smtClean="0"/>
              <a:t>Изобретателем термометра принято считать Галилея</a:t>
            </a:r>
          </a:p>
          <a:p>
            <a:pPr eaLnBrk="1" hangingPunct="1">
              <a:lnSpc>
                <a:spcPct val="70000"/>
              </a:lnSpc>
            </a:pPr>
            <a:r>
              <a:rPr lang="ru-RU" sz="2800" smtClean="0"/>
              <a:t>Современную форму термометру придал Фаренгейт и описал свой способ приготовления в 1723 г.</a:t>
            </a:r>
          </a:p>
          <a:p>
            <a:pPr eaLnBrk="1" hangingPunct="1">
              <a:lnSpc>
                <a:spcPct val="70000"/>
              </a:lnSpc>
            </a:pPr>
            <a:r>
              <a:rPr lang="ru-RU" sz="2800" smtClean="0"/>
              <a:t>Работы Реомюра в 1736 г. хотя и повели к установлению 80° шкалы, но были скорее шагом назад против того, что сделал уже Фаренгейт: термометр Реомюра был громадный, к употреблению неудобный, а его способ разделения на градусы неточный и неудобный.</a:t>
            </a:r>
          </a:p>
        </p:txBody>
      </p:sp>
      <p:sp>
        <p:nvSpPr>
          <p:cNvPr id="17411" name="Дата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17412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B935A5A4-FA9D-4B91-B281-D578411C49F0}" type="slidenum">
              <a:rPr lang="ru-RU" smtClean="0"/>
              <a:pPr lvl="1"/>
              <a:t>4</a:t>
            </a:fld>
            <a:endParaRPr lang="ru-RU" smtClean="0"/>
          </a:p>
        </p:txBody>
      </p:sp>
      <p:sp>
        <p:nvSpPr>
          <p:cNvPr id="17413" name="Нижний колонтитул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Раздел 1(история изобретения)</a:t>
            </a:r>
          </a:p>
        </p:txBody>
      </p:sp>
    </p:spTree>
  </p:cSld>
  <p:clrMapOvr>
    <a:masterClrMapping/>
  </p:clrMapOvr>
  <p:transition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Жидкостные термометры основаны на принципе изменения объёма жидкости, которая залита в термометр (обычно это спирт или ртуть), при изменении температуры окружающей среды.</a:t>
            </a:r>
          </a:p>
        </p:txBody>
      </p:sp>
      <p:sp>
        <p:nvSpPr>
          <p:cNvPr id="18435" name="Дата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18436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9BB7D041-8C64-4376-AB41-F746F0910425}" type="slidenum">
              <a:rPr lang="ru-RU" smtClean="0"/>
              <a:pPr lvl="1"/>
              <a:t>5</a:t>
            </a:fld>
            <a:endParaRPr lang="ru-RU" smtClean="0"/>
          </a:p>
        </p:txBody>
      </p:sp>
      <p:sp>
        <p:nvSpPr>
          <p:cNvPr id="18437" name="Нижний колонтитул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Раздел 2 (Жидкостные термометры)</a:t>
            </a:r>
          </a:p>
        </p:txBody>
      </p:sp>
    </p:spTree>
  </p:cSld>
  <p:clrMapOvr>
    <a:masterClrMapping/>
  </p:clrMapOvr>
  <p:transition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Термометры этого типа действуют по тому же принципу, что и жидкостные, но в качестве датчика обычно используется металлическая спираль или лента из биметалла</a:t>
            </a:r>
          </a:p>
        </p:txBody>
      </p:sp>
      <p:sp>
        <p:nvSpPr>
          <p:cNvPr id="19459" name="Дата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19460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4CCD93BF-F46A-46AC-9BCC-9AF39D7BD286}" type="slidenum">
              <a:rPr lang="ru-RU" smtClean="0"/>
              <a:pPr lvl="1"/>
              <a:t>6</a:t>
            </a:fld>
            <a:endParaRPr lang="ru-RU" smtClean="0"/>
          </a:p>
        </p:txBody>
      </p:sp>
      <p:sp>
        <p:nvSpPr>
          <p:cNvPr id="19461" name="Нижний колонтитул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Раздел 3 (Механические термометры)</a:t>
            </a:r>
          </a:p>
        </p:txBody>
      </p:sp>
    </p:spTree>
  </p:cSld>
  <p:clrMapOvr>
    <a:masterClrMapping/>
  </p:clrMapOvr>
  <p:transition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Принцип работы электрических термометров основан на изменении сопротивления проводника при изменении температуры окружающей среды.</a:t>
            </a:r>
          </a:p>
        </p:txBody>
      </p:sp>
      <p:sp>
        <p:nvSpPr>
          <p:cNvPr id="20483" name="Дата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20484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F465F2A3-E674-4068-8EE2-F3A3849A3F00}" type="slidenum">
              <a:rPr lang="ru-RU" smtClean="0"/>
              <a:pPr lvl="1"/>
              <a:t>7</a:t>
            </a:fld>
            <a:endParaRPr lang="ru-RU" smtClean="0"/>
          </a:p>
        </p:txBody>
      </p:sp>
      <p:sp>
        <p:nvSpPr>
          <p:cNvPr id="20485" name="Нижний колонтитул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Раздел 4 (Электрические термометры)</a:t>
            </a:r>
          </a:p>
        </p:txBody>
      </p:sp>
    </p:spTree>
  </p:cSld>
  <p:clrMapOvr>
    <a:masterClrMapping/>
  </p:clrMapOvr>
  <p:transition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Оптические термометры позволяют регистрировать температуру благодаря изменению уровня светимости, спектра и иных параметров при изменении температуры. Например, инфракрасные измерители температуры тела.</a:t>
            </a:r>
          </a:p>
        </p:txBody>
      </p:sp>
      <p:sp>
        <p:nvSpPr>
          <p:cNvPr id="21507" name="Дата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21508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BC014B4E-7A7D-420D-87D4-A8510F2A3558}" type="slidenum">
              <a:rPr lang="ru-RU" smtClean="0"/>
              <a:pPr lvl="1"/>
              <a:t>8</a:t>
            </a:fld>
            <a:endParaRPr lang="ru-RU" smtClean="0"/>
          </a:p>
        </p:txBody>
      </p:sp>
      <p:sp>
        <p:nvSpPr>
          <p:cNvPr id="21509" name="Нижний колонтитул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Раздел 5 (Оптические термометры)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ХХ1 веке больше применяются цифровые термометры на основе микропроцессорной техники, которые складаються с микроконтроллера  фирмы А</a:t>
            </a:r>
            <a:r>
              <a:rPr lang="en-US" smtClean="0"/>
              <a:t>tmel</a:t>
            </a:r>
            <a:r>
              <a:rPr lang="uk-UA" smtClean="0"/>
              <a:t> или</a:t>
            </a:r>
            <a:r>
              <a:rPr lang="ru-RU" smtClean="0"/>
              <a:t> других, схемы данных приборов очень просты и могут использоваться как в быту так и на предприятиях нашей страны. </a:t>
            </a:r>
          </a:p>
        </p:txBody>
      </p:sp>
      <p:sp>
        <p:nvSpPr>
          <p:cNvPr id="22531" name="Дата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20.03.13</a:t>
            </a:r>
          </a:p>
        </p:txBody>
      </p:sp>
      <p:sp>
        <p:nvSpPr>
          <p:cNvPr id="22532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lvl="1"/>
            <a:fld id="{CB60EEEC-07E1-4DDD-9576-048ABCF121BE}" type="slidenum">
              <a:rPr lang="ru-RU" smtClean="0"/>
              <a:pPr lvl="1"/>
              <a:t>9</a:t>
            </a:fld>
            <a:endParaRPr lang="ru-RU" smtClean="0"/>
          </a:p>
        </p:txBody>
      </p:sp>
      <p:sp>
        <p:nvSpPr>
          <p:cNvPr id="22533" name="Нижний колонтитул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mtClean="0"/>
              <a:t>Термометр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Выводы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</TotalTime>
  <Words>333</Words>
  <Application>Microsoft PowerPoint 7.0</Application>
  <PresentationFormat>Экран (4:3)</PresentationFormat>
  <Paragraphs>70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Franklin Gothic Medium</vt:lpstr>
      <vt:lpstr>Franklin Gothic Book</vt:lpstr>
      <vt:lpstr>Wingdings 2</vt:lpstr>
      <vt:lpstr>Бумажная</vt:lpstr>
      <vt:lpstr>Термометр</vt:lpstr>
      <vt:lpstr>Введение </vt:lpstr>
      <vt:lpstr>О приборе</vt:lpstr>
      <vt:lpstr>Раздел 1(история изобретения)</vt:lpstr>
      <vt:lpstr>Раздел 2 (Жидкостные термометры)</vt:lpstr>
      <vt:lpstr>Раздел 3 (Механические термометры)</vt:lpstr>
      <vt:lpstr>Раздел 4 (Электрические термометры)</vt:lpstr>
      <vt:lpstr>Раздел 5 (Оптические термометры)</vt:lpstr>
      <vt:lpstr>Выводы</vt:lpstr>
      <vt:lpstr>Рисунки приборов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Tata</cp:lastModifiedBy>
  <cp:revision>5</cp:revision>
  <cp:lastPrinted>1601-01-01T00:00:00Z</cp:lastPrinted>
  <dcterms:created xsi:type="dcterms:W3CDTF">1601-01-01T00:00:00Z</dcterms:created>
  <dcterms:modified xsi:type="dcterms:W3CDTF">2014-07-19T11:50:13Z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