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6" r:id="rId2"/>
    <p:sldId id="256" r:id="rId3"/>
    <p:sldId id="257" r:id="rId4"/>
    <p:sldId id="262" r:id="rId5"/>
    <p:sldId id="258" r:id="rId6"/>
    <p:sldId id="259" r:id="rId7"/>
    <p:sldId id="260" r:id="rId8"/>
    <p:sldId id="261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F1679D9-9233-4B6B-B120-A43421092CF2}" type="datetimeFigureOut">
              <a:rPr lang="ru-RU" smtClean="0"/>
              <a:pPr/>
              <a:t>06.11.2014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8F4B17-5AC0-4E6D-9F4E-00A446E626E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1679D9-9233-4B6B-B120-A43421092CF2}" type="datetimeFigureOut">
              <a:rPr lang="ru-RU" smtClean="0"/>
              <a:pPr/>
              <a:t>06.11.2014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8F4B17-5AC0-4E6D-9F4E-00A446E626E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1679D9-9233-4B6B-B120-A43421092CF2}" type="datetimeFigureOut">
              <a:rPr lang="ru-RU" smtClean="0"/>
              <a:pPr/>
              <a:t>06.11.2014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8F4B17-5AC0-4E6D-9F4E-00A446E626E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1679D9-9233-4B6B-B120-A43421092CF2}" type="datetimeFigureOut">
              <a:rPr lang="ru-RU" smtClean="0"/>
              <a:pPr/>
              <a:t>06.11.2014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8F4B17-5AC0-4E6D-9F4E-00A446E626E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1679D9-9233-4B6B-B120-A43421092CF2}" type="datetimeFigureOut">
              <a:rPr lang="ru-RU" smtClean="0"/>
              <a:pPr/>
              <a:t>06.11.2014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8F4B17-5AC0-4E6D-9F4E-00A446E626E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1679D9-9233-4B6B-B120-A43421092CF2}" type="datetimeFigureOut">
              <a:rPr lang="ru-RU" smtClean="0"/>
              <a:pPr/>
              <a:t>06.11.2014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8F4B17-5AC0-4E6D-9F4E-00A446E626E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1679D9-9233-4B6B-B120-A43421092CF2}" type="datetimeFigureOut">
              <a:rPr lang="ru-RU" smtClean="0"/>
              <a:pPr/>
              <a:t>06.11.2014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8F4B17-5AC0-4E6D-9F4E-00A446E626E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1679D9-9233-4B6B-B120-A43421092CF2}" type="datetimeFigureOut">
              <a:rPr lang="ru-RU" smtClean="0"/>
              <a:pPr/>
              <a:t>06.11.2014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8F4B17-5AC0-4E6D-9F4E-00A446E626E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1679D9-9233-4B6B-B120-A43421092CF2}" type="datetimeFigureOut">
              <a:rPr lang="ru-RU" smtClean="0"/>
              <a:pPr/>
              <a:t>06.11.2014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8F4B17-5AC0-4E6D-9F4E-00A446E626E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F1679D9-9233-4B6B-B120-A43421092CF2}" type="datetimeFigureOut">
              <a:rPr lang="ru-RU" smtClean="0"/>
              <a:pPr/>
              <a:t>06.11.2014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8F4B17-5AC0-4E6D-9F4E-00A446E626E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F1679D9-9233-4B6B-B120-A43421092CF2}" type="datetimeFigureOut">
              <a:rPr lang="ru-RU" smtClean="0"/>
              <a:pPr/>
              <a:t>06.11.2014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8F4B17-5AC0-4E6D-9F4E-00A446E626E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F1679D9-9233-4B6B-B120-A43421092CF2}" type="datetimeFigureOut">
              <a:rPr lang="ru-RU" smtClean="0"/>
              <a:pPr/>
              <a:t>06.11.2014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48F4B17-5AC0-4E6D-9F4E-00A446E626E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A.Sudakov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V.Masalev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3573016"/>
            <a:ext cx="7772400" cy="1800200"/>
          </a:xfrm>
        </p:spPr>
        <p:txBody>
          <a:bodyPr>
            <a:normAutofit/>
          </a:bodyPr>
          <a:lstStyle/>
          <a:p>
            <a:r>
              <a:rPr lang="ru-RU" dirty="0"/>
              <a:t>9</a:t>
            </a:r>
            <a:r>
              <a:rPr lang="en-US" dirty="0" smtClean="0"/>
              <a:t>”</a:t>
            </a:r>
            <a:r>
              <a:rPr lang="ru-RU" dirty="0" smtClean="0"/>
              <a:t>А</a:t>
            </a:r>
            <a:r>
              <a:rPr lang="en-US" dirty="0" smtClean="0"/>
              <a:t>”</a:t>
            </a:r>
            <a:r>
              <a:rPr lang="ru-RU" dirty="0" smtClean="0"/>
              <a:t> </a:t>
            </a:r>
            <a:r>
              <a:rPr lang="en-US" dirty="0" smtClean="0"/>
              <a:t>form</a:t>
            </a:r>
          </a:p>
          <a:p>
            <a:r>
              <a:rPr lang="en-US" dirty="0" smtClean="0"/>
              <a:t>419 </a:t>
            </a:r>
            <a:r>
              <a:rPr lang="en-US" dirty="0" smtClean="0"/>
              <a:t>lyceum</a:t>
            </a:r>
            <a:endParaRPr lang="en-US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Саша\Презентации\Фото и картинки для презентаций\Google\Front_view_of_Nexus_7_(cropped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04"/>
            <a:ext cx="3943350" cy="6272214"/>
          </a:xfrm>
          <a:prstGeom prst="rect">
            <a:avLst/>
          </a:prstGeom>
          <a:noFill/>
        </p:spPr>
      </p:pic>
      <p:pic>
        <p:nvPicPr>
          <p:cNvPr id="7172" name="Picture 4" descr="E:\Саша\Презентации\Фото и картинки для презентаций\Google\samsung nexus 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8" y="3214686"/>
            <a:ext cx="4589177" cy="3143272"/>
          </a:xfrm>
          <a:prstGeom prst="rect">
            <a:avLst/>
          </a:prstGeom>
          <a:noFill/>
        </p:spPr>
      </p:pic>
      <p:pic>
        <p:nvPicPr>
          <p:cNvPr id="7173" name="Picture 5" descr="E:\Саша\Презентации\Фото и картинки для презентаций\Google\Nexus_7_(2013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839886" y="-1053728"/>
            <a:ext cx="3357561" cy="503634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71538" y="142852"/>
            <a:ext cx="1911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Nexus</a:t>
            </a:r>
            <a:r>
              <a:rPr lang="ru-RU" dirty="0" smtClean="0"/>
              <a:t> 7 (2012)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929322" y="6357958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Nexus</a:t>
            </a:r>
            <a:r>
              <a:rPr lang="ru-RU" dirty="0" smtClean="0"/>
              <a:t> 10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429256" y="2714620"/>
            <a:ext cx="1911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Nexus</a:t>
            </a:r>
            <a:r>
              <a:rPr lang="ru-RU" dirty="0" smtClean="0"/>
              <a:t> 7 (2013)</a:t>
            </a:r>
            <a:endParaRPr lang="ru-RU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E:\Саша\Презентации\Фото и картинки для презентаций\Google\Конец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29587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19867005">
            <a:off x="5308746" y="2202750"/>
            <a:ext cx="30596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The End! 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Саша\Презентации\Фото и картинки для презентаций\Google\Ggoog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42" y="1142984"/>
            <a:ext cx="5810250" cy="3876675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0" y="5500702"/>
            <a:ext cx="4343376" cy="969959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 </a:t>
            </a:r>
            <a:r>
              <a:rPr lang="en-US" i="1" dirty="0">
                <a:solidFill>
                  <a:schemeClr val="bg1"/>
                </a:solidFill>
              </a:rPr>
              <a:t>Don’t be evil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3857652" cy="5572164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/>
              <a:t>Google is an American multinational corporation specializing in Internet-related services and </a:t>
            </a:r>
            <a:r>
              <a:rPr lang="en-US" sz="2000" dirty="0" smtClean="0"/>
              <a:t>products</a:t>
            </a:r>
          </a:p>
          <a:p>
            <a:endParaRPr lang="en-US" sz="2000" dirty="0" smtClean="0"/>
          </a:p>
          <a:p>
            <a:r>
              <a:rPr lang="en-US" sz="2000" dirty="0"/>
              <a:t>Google was founded by Larry Page and Sergey Brin while they were Ph.D. students at Stanford </a:t>
            </a:r>
            <a:r>
              <a:rPr lang="en-US" sz="2000" dirty="0" smtClean="0"/>
              <a:t>University</a:t>
            </a:r>
            <a:r>
              <a:rPr lang="en-US" sz="2000" dirty="0"/>
              <a:t> </a:t>
            </a:r>
            <a:r>
              <a:rPr lang="en-US" sz="2000" dirty="0" smtClean="0"/>
              <a:t>at</a:t>
            </a:r>
            <a:r>
              <a:rPr lang="en-US" sz="2000" dirty="0"/>
              <a:t> September 4, </a:t>
            </a:r>
            <a:r>
              <a:rPr lang="en-US" sz="2000" dirty="0" smtClean="0"/>
              <a:t>1998</a:t>
            </a:r>
          </a:p>
          <a:p>
            <a:endParaRPr lang="en-US" sz="2000" dirty="0"/>
          </a:p>
          <a:p>
            <a:r>
              <a:rPr lang="en-US" sz="2000" dirty="0" smtClean="0"/>
              <a:t>Its </a:t>
            </a:r>
            <a:r>
              <a:rPr lang="en-US" sz="2000" dirty="0"/>
              <a:t>unofficial slogan was "Don't be </a:t>
            </a:r>
            <a:r>
              <a:rPr lang="en-US" sz="2000" dirty="0" smtClean="0"/>
              <a:t>evil“</a:t>
            </a:r>
          </a:p>
          <a:p>
            <a:endParaRPr lang="en-US" sz="2000" dirty="0"/>
          </a:p>
          <a:p>
            <a:r>
              <a:rPr lang="en-US" sz="2000" dirty="0"/>
              <a:t>In 2006 Google moved to headquarters in Mountain View, California, nicknamed the Googleplex.</a:t>
            </a:r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ru-RU" sz="2000" dirty="0"/>
          </a:p>
        </p:txBody>
      </p:sp>
      <p:pic>
        <p:nvPicPr>
          <p:cNvPr id="5123" name="Picture 3" descr="E:\Саша\Презентации\Фото и картинки для презентаций\Google\goog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8" y="1214422"/>
            <a:ext cx="5043113" cy="37862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Саша\Презентации\Фото и картинки для презентаций\Google\Двор главного корпуса Google, динозавр Стэ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1357298"/>
            <a:ext cx="4038600" cy="504351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Android OS</a:t>
            </a:r>
          </a:p>
          <a:p>
            <a:endParaRPr lang="en-US" sz="1800" dirty="0" smtClean="0"/>
          </a:p>
          <a:p>
            <a:r>
              <a:rPr lang="en-US" sz="1800" dirty="0"/>
              <a:t>Google </a:t>
            </a:r>
            <a:r>
              <a:rPr lang="en-US" sz="1800" dirty="0" smtClean="0"/>
              <a:t>Chrome</a:t>
            </a:r>
          </a:p>
          <a:p>
            <a:endParaRPr lang="en-US" sz="1800" dirty="0" smtClean="0"/>
          </a:p>
          <a:p>
            <a:r>
              <a:rPr lang="en-US" sz="1800" dirty="0"/>
              <a:t>Google </a:t>
            </a:r>
            <a:r>
              <a:rPr lang="en-US" sz="1800" dirty="0" smtClean="0"/>
              <a:t>Earth</a:t>
            </a:r>
          </a:p>
          <a:p>
            <a:endParaRPr lang="en-US" sz="1800" dirty="0" smtClean="0"/>
          </a:p>
          <a:p>
            <a:r>
              <a:rPr lang="en-US" sz="1800" dirty="0"/>
              <a:t>Google </a:t>
            </a:r>
            <a:r>
              <a:rPr lang="en-US" sz="1800" dirty="0" smtClean="0"/>
              <a:t>Maps</a:t>
            </a:r>
          </a:p>
          <a:p>
            <a:endParaRPr lang="en-US" sz="1800" dirty="0" smtClean="0"/>
          </a:p>
          <a:p>
            <a:r>
              <a:rPr lang="en-US" sz="1800" dirty="0" smtClean="0"/>
              <a:t>Picasa</a:t>
            </a:r>
          </a:p>
          <a:p>
            <a:endParaRPr lang="en-US" sz="1800" dirty="0" smtClean="0"/>
          </a:p>
          <a:p>
            <a:r>
              <a:rPr lang="en-US" sz="1800" dirty="0" smtClean="0"/>
              <a:t>YouTube</a:t>
            </a:r>
          </a:p>
          <a:p>
            <a:endParaRPr lang="en-US" sz="1800" dirty="0"/>
          </a:p>
          <a:p>
            <a:r>
              <a:rPr lang="en-US" sz="1800" dirty="0" smtClean="0"/>
              <a:t>Chromebook</a:t>
            </a:r>
            <a:endParaRPr lang="ru-RU" sz="1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1285860"/>
            <a:ext cx="4038600" cy="504351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Google search</a:t>
            </a:r>
          </a:p>
          <a:p>
            <a:endParaRPr lang="en-US" sz="1800" dirty="0" smtClean="0"/>
          </a:p>
          <a:p>
            <a:r>
              <a:rPr lang="en-US" sz="1800" dirty="0"/>
              <a:t>Google</a:t>
            </a:r>
            <a:r>
              <a:rPr lang="en-US" sz="1800" dirty="0" smtClean="0"/>
              <a:t>+</a:t>
            </a:r>
          </a:p>
          <a:p>
            <a:endParaRPr lang="en-US" sz="1800" dirty="0" smtClean="0"/>
          </a:p>
          <a:p>
            <a:r>
              <a:rPr lang="en-US" sz="1800" dirty="0" smtClean="0"/>
              <a:t>Gmail</a:t>
            </a:r>
          </a:p>
          <a:p>
            <a:endParaRPr lang="en-US" sz="1800" dirty="0" smtClean="0"/>
          </a:p>
          <a:p>
            <a:r>
              <a:rPr lang="en-US" sz="1800" dirty="0" smtClean="0"/>
              <a:t>Blogger</a:t>
            </a:r>
          </a:p>
          <a:p>
            <a:endParaRPr lang="en-US" sz="1800" dirty="0" smtClean="0"/>
          </a:p>
          <a:p>
            <a:r>
              <a:rPr lang="en-US" sz="1800" dirty="0" smtClean="0"/>
              <a:t>Panoramio</a:t>
            </a:r>
          </a:p>
          <a:p>
            <a:endParaRPr lang="en-US" sz="1800" dirty="0" smtClean="0"/>
          </a:p>
          <a:p>
            <a:r>
              <a:rPr lang="en-US" sz="1800" dirty="0" smtClean="0"/>
              <a:t>Google Glass</a:t>
            </a:r>
          </a:p>
          <a:p>
            <a:endParaRPr lang="en-US" sz="1800" dirty="0"/>
          </a:p>
          <a:p>
            <a:r>
              <a:rPr lang="en-US" sz="1800" dirty="0" smtClean="0"/>
              <a:t>Google Nexus</a:t>
            </a:r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r>
              <a:rPr lang="en-US" dirty="0" smtClean="0"/>
              <a:t>List of Google products</a:t>
            </a:r>
            <a:endParaRPr lang="ru-RU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E:\Саша\Презентации\Фото и картинки для презентаций\Google\Google Searc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428604"/>
            <a:ext cx="6686276" cy="3500462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3786190"/>
            <a:ext cx="8229600" cy="2428916"/>
          </a:xfrm>
        </p:spPr>
        <p:txBody>
          <a:bodyPr>
            <a:normAutofit/>
          </a:bodyPr>
          <a:lstStyle/>
          <a:p>
            <a:r>
              <a:rPr lang="en-US" sz="1600" dirty="0"/>
              <a:t>Google Search (or Google Web Search) is a web search </a:t>
            </a:r>
            <a:r>
              <a:rPr lang="en-US" sz="1600" dirty="0" smtClean="0"/>
              <a:t>engine</a:t>
            </a:r>
          </a:p>
          <a:p>
            <a:endParaRPr lang="en-US" sz="1600" dirty="0" smtClean="0"/>
          </a:p>
          <a:p>
            <a:r>
              <a:rPr lang="en-US" sz="1600" dirty="0" smtClean="0"/>
              <a:t>Major competitors of Google are </a:t>
            </a:r>
            <a:r>
              <a:rPr lang="en-US" sz="1600" i="1" dirty="0" smtClean="0"/>
              <a:t>Baidu</a:t>
            </a:r>
            <a:r>
              <a:rPr lang="en-US" sz="1600" dirty="0" smtClean="0"/>
              <a:t> and </a:t>
            </a:r>
            <a:r>
              <a:rPr lang="en-US" sz="1600" i="1" dirty="0" smtClean="0"/>
              <a:t>Soso.com </a:t>
            </a:r>
            <a:r>
              <a:rPr lang="en-US" sz="1600" dirty="0" smtClean="0"/>
              <a:t>in China</a:t>
            </a:r>
            <a:r>
              <a:rPr lang="en-US" sz="1600" i="1" dirty="0" smtClean="0"/>
              <a:t>; Naver.com</a:t>
            </a:r>
            <a:r>
              <a:rPr lang="en-US" sz="1600" dirty="0" smtClean="0"/>
              <a:t> and </a:t>
            </a:r>
            <a:r>
              <a:rPr lang="en-US" sz="1600" i="1" dirty="0" smtClean="0"/>
              <a:t>Daum Communications </a:t>
            </a:r>
            <a:r>
              <a:rPr lang="en-US" sz="1600" dirty="0" smtClean="0"/>
              <a:t>in South Korea; </a:t>
            </a:r>
            <a:r>
              <a:rPr lang="en-US" sz="1600" i="1" dirty="0" smtClean="0"/>
              <a:t>Yandex </a:t>
            </a:r>
            <a:r>
              <a:rPr lang="en-US" sz="1600" dirty="0" smtClean="0"/>
              <a:t>in Russia; </a:t>
            </a:r>
            <a:r>
              <a:rPr lang="en-US" sz="1600" i="1" dirty="0" smtClean="0"/>
              <a:t>Sezam.cz     </a:t>
            </a:r>
            <a:r>
              <a:rPr lang="en-US" sz="1600" dirty="0" smtClean="0"/>
              <a:t>in Czech Republic; </a:t>
            </a:r>
            <a:r>
              <a:rPr lang="en-US" sz="1600" i="1" dirty="0" smtClean="0"/>
              <a:t>Yahoo!</a:t>
            </a:r>
            <a:r>
              <a:rPr lang="en-US" sz="1600" dirty="0" smtClean="0"/>
              <a:t> in Japan, Taiwan and the United States, and Bing</a:t>
            </a:r>
          </a:p>
          <a:p>
            <a:pPr>
              <a:buNone/>
            </a:pPr>
            <a:endParaRPr lang="en-US" sz="1600" dirty="0"/>
          </a:p>
          <a:p>
            <a:r>
              <a:rPr lang="en-US" sz="1600" dirty="0"/>
              <a:t>The interface </a:t>
            </a:r>
            <a:r>
              <a:rPr lang="en-US" sz="1600" dirty="0" smtClean="0"/>
              <a:t>has been </a:t>
            </a:r>
            <a:r>
              <a:rPr lang="en-US" sz="1600" dirty="0"/>
              <a:t>made available in some languages for humorous </a:t>
            </a:r>
            <a:r>
              <a:rPr lang="en-US" sz="1600" dirty="0" smtClean="0"/>
              <a:t>purpose, like: Pirate, Leetspeak, Klingon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r>
              <a:rPr lang="en-US" dirty="0" smtClean="0"/>
              <a:t>Google Search</a:t>
            </a:r>
            <a:endParaRPr lang="ru-RU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Саша\Презентации\Фото и картинки для презентаций\Google\androi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1928802"/>
            <a:ext cx="3786214" cy="378621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4900618" cy="4900634"/>
          </a:xfrm>
        </p:spPr>
        <p:txBody>
          <a:bodyPr>
            <a:normAutofit fontScale="92500"/>
          </a:bodyPr>
          <a:lstStyle/>
          <a:p>
            <a:r>
              <a:rPr lang="en-US" sz="2000" dirty="0" smtClean="0"/>
              <a:t>Android</a:t>
            </a:r>
            <a:r>
              <a:rPr lang="en-US" sz="2000" dirty="0"/>
              <a:t> is an operating system based on the Linux </a:t>
            </a:r>
            <a:r>
              <a:rPr lang="en-US" sz="2000" dirty="0" smtClean="0"/>
              <a:t>kernel</a:t>
            </a:r>
          </a:p>
          <a:p>
            <a:endParaRPr lang="en-US" sz="2000" dirty="0"/>
          </a:p>
          <a:p>
            <a:r>
              <a:rPr lang="en-US" sz="2000" dirty="0"/>
              <a:t>Initially developed by Android, Inc., which Google backed financially and later bought in </a:t>
            </a:r>
            <a:r>
              <a:rPr lang="en-US" sz="2000" dirty="0" smtClean="0"/>
              <a:t>2005</a:t>
            </a:r>
          </a:p>
          <a:p>
            <a:endParaRPr lang="en-US" sz="2000" dirty="0" smtClean="0"/>
          </a:p>
          <a:p>
            <a:r>
              <a:rPr lang="en-US" sz="2000" dirty="0"/>
              <a:t>As of September 2013, one billion Android devices have been </a:t>
            </a:r>
            <a:r>
              <a:rPr lang="en-US" sz="2000" dirty="0" smtClean="0"/>
              <a:t>activated</a:t>
            </a:r>
          </a:p>
          <a:p>
            <a:endParaRPr lang="en-US" sz="2000" dirty="0"/>
          </a:p>
          <a:p>
            <a:r>
              <a:rPr lang="en-US" sz="2000" dirty="0"/>
              <a:t>As of May 2012, Android became the most popular mobile OS, having the largest installed base, and is a market leader in most countries</a:t>
            </a:r>
          </a:p>
          <a:p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Android OS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4614866" cy="4972072"/>
          </a:xfrm>
        </p:spPr>
        <p:txBody>
          <a:bodyPr>
            <a:normAutofit/>
          </a:bodyPr>
          <a:lstStyle/>
          <a:p>
            <a:r>
              <a:rPr lang="en-US" sz="2000" dirty="0"/>
              <a:t>Google Glass is a wearable computer with an optical head-mounted display (OHMD) that is </a:t>
            </a:r>
            <a:r>
              <a:rPr lang="en-US" sz="2000" dirty="0" smtClean="0"/>
              <a:t>being </a:t>
            </a:r>
            <a:r>
              <a:rPr lang="en-US" sz="2000" dirty="0"/>
              <a:t>developed by </a:t>
            </a:r>
            <a:r>
              <a:rPr lang="en-US" sz="2000" dirty="0" smtClean="0"/>
              <a:t>Google. </a:t>
            </a:r>
            <a:r>
              <a:rPr lang="en-US" sz="2000" dirty="0"/>
              <a:t>Google Glass displays information in a smartphone-like hands-free format</a:t>
            </a:r>
            <a:r>
              <a:rPr lang="en-US" sz="2000" dirty="0" smtClean="0"/>
              <a:t>,</a:t>
            </a:r>
            <a:r>
              <a:rPr lang="en-US" sz="2000" dirty="0"/>
              <a:t> that can communicate with the Internet via natural language voice </a:t>
            </a:r>
            <a:r>
              <a:rPr lang="en-US" sz="2000" dirty="0" smtClean="0"/>
              <a:t>commands</a:t>
            </a:r>
            <a:endParaRPr lang="en-US" sz="2000" dirty="0"/>
          </a:p>
          <a:p>
            <a:endParaRPr lang="en-US" sz="2000" dirty="0" smtClean="0"/>
          </a:p>
          <a:p>
            <a:r>
              <a:rPr lang="en-US" sz="2000" dirty="0"/>
              <a:t>Google Glass has the ability to take photos and record 720p HD video. While video is recording, the screen stays on</a:t>
            </a:r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Google Glass</a:t>
            </a:r>
            <a:endParaRPr lang="ru-RU" dirty="0"/>
          </a:p>
        </p:txBody>
      </p:sp>
      <p:pic>
        <p:nvPicPr>
          <p:cNvPr id="3074" name="Picture 2" descr="E:\Саша\Презентации\Фото и картинки для презентаций\Google\Google_Glas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1285860"/>
            <a:ext cx="3810000" cy="2133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E:\Саша\Презентации\Фото и картинки для презентаций\Google\Сергей Брин, гугл г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3714752"/>
            <a:ext cx="4176107" cy="2864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Саша\Презентации\Фото и картинки для презентаций\Google\Nexus_On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928802"/>
            <a:ext cx="1500198" cy="2982393"/>
          </a:xfrm>
          <a:prstGeom prst="rect">
            <a:avLst/>
          </a:prstGeom>
          <a:noFill/>
        </p:spPr>
      </p:pic>
      <p:pic>
        <p:nvPicPr>
          <p:cNvPr id="6147" name="Picture 3" descr="E:\Саша\Презентации\Фото и картинки для презентаций\Google\Nexus_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32" y="1928802"/>
            <a:ext cx="1550705" cy="3026975"/>
          </a:xfrm>
          <a:prstGeom prst="rect">
            <a:avLst/>
          </a:prstGeom>
          <a:noFill/>
        </p:spPr>
      </p:pic>
      <p:pic>
        <p:nvPicPr>
          <p:cNvPr id="6148" name="Picture 4" descr="E:\Саша\Презентации\Фото и картинки для презентаций\Google\Samsung_Galaxy_Nexus_Rend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06" y="1928802"/>
            <a:ext cx="1549798" cy="3006606"/>
          </a:xfrm>
          <a:prstGeom prst="rect">
            <a:avLst/>
          </a:prstGeom>
          <a:noFill/>
        </p:spPr>
      </p:pic>
      <p:pic>
        <p:nvPicPr>
          <p:cNvPr id="6149" name="Picture 5" descr="E:\Саша\Презентации\Фото и картинки для презентаций\Google\Nexus_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1928802"/>
            <a:ext cx="1537913" cy="2983554"/>
          </a:xfrm>
          <a:prstGeom prst="rect">
            <a:avLst/>
          </a:prstGeom>
          <a:noFill/>
        </p:spPr>
      </p:pic>
      <p:pic>
        <p:nvPicPr>
          <p:cNvPr id="6150" name="Picture 6" descr="E:\Саша\Презентации\Фото и картинки для презентаций\Google\Nexus_5_Front_View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78" y="1571612"/>
            <a:ext cx="2134253" cy="360688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357290" y="357166"/>
            <a:ext cx="66437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Evolution of</a:t>
            </a:r>
            <a:r>
              <a:rPr lang="ru-RU" sz="3600" dirty="0" smtClean="0"/>
              <a:t>  </a:t>
            </a:r>
            <a:r>
              <a:rPr lang="en-US" sz="3600" dirty="0" smtClean="0"/>
              <a:t>Google Nexus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5000636"/>
            <a:ext cx="1428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Nexus</a:t>
            </a:r>
            <a:r>
              <a:rPr lang="ru-RU" dirty="0" smtClean="0"/>
              <a:t> </a:t>
            </a:r>
            <a:r>
              <a:rPr lang="ru-RU" dirty="0" err="1" smtClean="0"/>
              <a:t>One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14546" y="5000636"/>
            <a:ext cx="1082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Nexus</a:t>
            </a:r>
            <a:r>
              <a:rPr lang="ru-RU" dirty="0" smtClean="0"/>
              <a:t> S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71868" y="5000636"/>
            <a:ext cx="17091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Galaxy</a:t>
            </a:r>
            <a:r>
              <a:rPr lang="ru-RU" dirty="0" smtClean="0"/>
              <a:t> </a:t>
            </a:r>
            <a:r>
              <a:rPr lang="ru-RU" dirty="0" err="1" smtClean="0"/>
              <a:t>Nexus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572132" y="5000636"/>
            <a:ext cx="11031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Nexus</a:t>
            </a:r>
            <a:r>
              <a:rPr lang="ru-RU" dirty="0" smtClean="0"/>
              <a:t> 4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286644" y="5000636"/>
            <a:ext cx="11031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Nexus</a:t>
            </a:r>
            <a:r>
              <a:rPr lang="ru-RU" dirty="0" smtClean="0"/>
              <a:t> 5</a:t>
            </a: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</TotalTime>
  <Words>75</Words>
  <Application>Microsoft Office PowerPoint</Application>
  <PresentationFormat>Экран (4:3)</PresentationFormat>
  <Paragraphs>71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A.Sudakov V.Masalev</vt:lpstr>
      <vt:lpstr> Don’t be evil</vt:lpstr>
      <vt:lpstr>Презентация PowerPoint</vt:lpstr>
      <vt:lpstr>Презентация PowerPoint</vt:lpstr>
      <vt:lpstr>List of Google products</vt:lpstr>
      <vt:lpstr>Google Search</vt:lpstr>
      <vt:lpstr>Android OS</vt:lpstr>
      <vt:lpstr>Google Glass</vt:lpstr>
      <vt:lpstr>Презентация PowerPoint</vt:lpstr>
      <vt:lpstr>Презентация PowerPoint</vt:lpstr>
      <vt:lpstr>Презентация PowerPoint</vt:lpstr>
    </vt:vector>
  </TitlesOfParts>
  <Company>Ya Blondinko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A.Sudakov;V.Masalev</dc:creator>
  <cp:lastModifiedBy>Надежда Пронская</cp:lastModifiedBy>
  <cp:revision>51</cp:revision>
  <dcterms:created xsi:type="dcterms:W3CDTF">2014-03-04T18:01:48Z</dcterms:created>
  <dcterms:modified xsi:type="dcterms:W3CDTF">2014-11-06T11:59:43Z</dcterms:modified>
</cp:coreProperties>
</file>