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6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50081EC-BC3F-476F-BD94-C6A081709C09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1CAA85-7488-4F53-8259-97E0DF0298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H:\&#1091;&#1088;&#1086;&#1082;&#1080;\5%20&#1082;&#1083;&#1072;&#1089;&#1089;\&#1083;&#1080;&#1090;&#1077;&#1088;&#1072;&#1090;&#1091;&#1088;&#1072;\&#1088;&#1072;&#1079;&#1088;&#1072;&#1073;&#1086;&#1090;&#1082;&#1080;%20&#1091;&#1088;&#1086;&#1082;&#1086;&#1074;\&#1074;&#1085;&#1077;&#1082;&#1083;&#1072;&#1089;&#1089;&#1085;&#1086;&#1077;%20&#1095;&#1090;&#1077;&#1085;&#1080;&#1077;.%20&#1050;&#1072;&#1090;&#1072;&#1077;&#1074;\&#1087;&#1088;&#1077;&#1079;&#1077;&#1085;&#1090;&#1072;&#1094;&#1080;&#1103;\100_Soe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ru.wikipedia.org/wiki/&#1042;&#1086;&#1080;&#1085;&#1089;&#1082;&#1072;&#1103;_&#1095;&#1072;&#1089;&#1090;&#1100;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Внеклассное  чтение.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Сын полка» В.П.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Катаева.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biogr.znate.ru/pars_docs/refs/3/2959/2959_html_m28edfe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2224161" cy="3378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Ваня Солнцев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находчивый, храбрый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помогает, рискует, борется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Ваня Солнцев любит свою Родину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патриот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выбор: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Составить кроссворд по повести Катаева.</a:t>
            </a:r>
          </a:p>
          <a:p>
            <a:pPr marL="514350" indent="-51435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2. Нарисовать  иллюстрацию к этой повести Катаева.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Письменно ответить на вопрос: «Что привлекает вас в характере Вани Солнцева?»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3672408" cy="5331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717032"/>
            <a:ext cx="4038600" cy="287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142984"/>
            <a:ext cx="3157540" cy="1990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100_So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50003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8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ilm.ru/films/syin-polka/scr_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637820" cy="5683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Сын полка</a:t>
            </a:r>
            <a:r>
              <a:rPr lang="ru-RU" dirty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chemeClr val="tx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(воспитанник полка)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— ребёнок, обеспечиваемый необходимым для его жизни </a:t>
            </a:r>
            <a:r>
              <a:rPr lang="ru-RU" b="1" dirty="0">
                <a:latin typeface="Times New Roman" pitchFamily="18" charset="0"/>
                <a:cs typeface="Times New Roman" pitchFamily="18" charset="0"/>
                <a:hlinkClick r:id="rId2"/>
              </a:rPr>
              <a:t>воинской частью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75648" y="1481138"/>
            <a:ext cx="3783704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Словарная работа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Юный патриот Ваня Солнцев в произведении «Сын полка» В.П. Катаев.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lib.rus.ec/i/9/109209/i_0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-99392"/>
            <a:ext cx="4048125" cy="39338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3568" y="1988840"/>
            <a:ext cx="2884970" cy="4525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716016" y="2060848"/>
          <a:ext cx="4038600" cy="4277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300"/>
                <a:gridCol w="2019300"/>
              </a:tblGrid>
              <a:tr h="4361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Эпизод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Качества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2124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Первая встреча (мальчик в окопчике)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4749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Жизнь у разведчиков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192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Побег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2124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Встреча с Енакиевым (сценка)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749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Вновь у разведчиков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192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Плен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749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«Завещание» Енакиева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в группах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diafilmy.su/uploads/posts/2012-01/1326834704_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7767053" cy="5819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Война закончилась, когда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Ване-Изе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было пятнадцать лет.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Платоныч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горд, что получил во время войны медали: «За взятии Берлина», «За взятие Будапешта», «За взятие Кенигсберга», «50 лет победы в Великой Отечественной войне», «За оборону Сталинграда». Особо выделял он первую боевую медаль. Дорого ему и удостоверение «Сын полка» (нагрудный знак), выданное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Ракову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(Солнцеву) Ивану Платоновичу «как символ далёкого фронтового детства и личного участия в Великой Отечественной войне».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2776"/>
            <a:ext cx="324036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Исаак Платонович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Солнцев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12879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можно назвать таких людей, как Ваня Солнцев и его прототип?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176</TotalTime>
  <Words>221</Words>
  <Application>Microsoft Office PowerPoint</Application>
  <PresentationFormat>Экран (4:3)</PresentationFormat>
  <Paragraphs>41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Внеклассное  чтение. </vt:lpstr>
      <vt:lpstr>Великая Отечественная война</vt:lpstr>
      <vt:lpstr>Слайд 3</vt:lpstr>
      <vt:lpstr>Словарная работа </vt:lpstr>
      <vt:lpstr>Слайд 5</vt:lpstr>
      <vt:lpstr>Работа в группах</vt:lpstr>
      <vt:lpstr>Слайд 7</vt:lpstr>
      <vt:lpstr>Исаак Платонович Солнцев</vt:lpstr>
      <vt:lpstr>Как можно назвать таких людей, как Ваня Солнцев и его прототип?</vt:lpstr>
      <vt:lpstr>Синквейн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 чтение. </dc:title>
  <dc:creator>1</dc:creator>
  <cp:lastModifiedBy>Пользователь ПК</cp:lastModifiedBy>
  <cp:revision>27</cp:revision>
  <dcterms:created xsi:type="dcterms:W3CDTF">2014-03-19T18:34:02Z</dcterms:created>
  <dcterms:modified xsi:type="dcterms:W3CDTF">2014-03-20T09:30:57Z</dcterms:modified>
</cp:coreProperties>
</file>