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57" r:id="rId4"/>
    <p:sldId id="282" r:id="rId5"/>
    <p:sldId id="283" r:id="rId6"/>
    <p:sldId id="284" r:id="rId7"/>
    <p:sldId id="261" r:id="rId8"/>
    <p:sldId id="285" r:id="rId9"/>
    <p:sldId id="258" r:id="rId10"/>
    <p:sldId id="286" r:id="rId11"/>
    <p:sldId id="288" r:id="rId12"/>
    <p:sldId id="259" r:id="rId13"/>
    <p:sldId id="289" r:id="rId14"/>
    <p:sldId id="290" r:id="rId15"/>
    <p:sldId id="297" r:id="rId16"/>
    <p:sldId id="299" r:id="rId17"/>
    <p:sldId id="300" r:id="rId18"/>
    <p:sldId id="301" r:id="rId19"/>
    <p:sldId id="264" r:id="rId20"/>
    <p:sldId id="260" r:id="rId21"/>
    <p:sldId id="291" r:id="rId22"/>
    <p:sldId id="262" r:id="rId23"/>
    <p:sldId id="292" r:id="rId24"/>
    <p:sldId id="293" r:id="rId25"/>
    <p:sldId id="263" r:id="rId26"/>
    <p:sldId id="27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5608"/>
    <a:srgbClr val="F41EB7"/>
    <a:srgbClr val="3DED4E"/>
    <a:srgbClr val="800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64" autoAdjust="0"/>
    <p:restoredTop sz="94660"/>
  </p:normalViewPr>
  <p:slideViewPr>
    <p:cSldViewPr>
      <p:cViewPr varScale="1">
        <p:scale>
          <a:sx n="32" d="100"/>
          <a:sy n="32" d="100"/>
        </p:scale>
        <p:origin x="-6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E9842-BF5D-46C7-B587-AE1F39421957}" type="datetimeFigureOut">
              <a:rPr lang="ru-RU" smtClean="0"/>
              <a:pPr/>
              <a:t>07.01.2015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53205-9FFC-401C-8520-E7751B8A377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44;&#1083;&#1103;%201%20&#1089;&#1077;&#1085;&#1090;&#1103;&#1073;&#1088;&#1103;\&#1063;&#1080;&#1089;&#1083;&#1086;%2020.%20&#1057;&#1086;&#1089;&#1090;&#1072;&#1074;%20&#1095;&#1080;&#1089;&#1083;&#1072;\&#1055;&#1088;&#1080;&#1083;&#1086;&#1078;&#1077;&#1085;&#1080;&#1077;\&#1083;&#1077;&#1089;1%20&#1074;&#1072;&#1074;.wav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../media/audio4.wav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44;&#1083;&#1103;%201%20&#1089;&#1077;&#1085;&#1090;&#1103;&#1073;&#1088;&#1103;\&#1063;&#1080;&#1089;&#1083;&#1086;%2020.%20&#1057;&#1086;&#1089;&#1090;&#1072;&#1074;%20&#1095;&#1080;&#1089;&#1083;&#1072;\&#1055;&#1088;&#1080;&#1083;&#1086;&#1078;&#1077;&#1085;&#1080;&#1077;\&#1078;&#1072;&#1074;&#1072;%20&#1074;&#1072;&#1074;.wav" TargetMode="External"/><Relationship Id="rId6" Type="http://schemas.openxmlformats.org/officeDocument/2006/relationships/image" Target="../media/image20.gif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../media/audio6.wav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44;&#1083;&#1103;%201%20&#1089;&#1077;&#1085;&#1090;&#1103;&#1073;&#1088;&#1103;\&#1063;&#1080;&#1089;&#1083;&#1086;%2020.%20&#1057;&#1086;&#1089;&#1090;&#1072;&#1074;%20&#1095;&#1080;&#1089;&#1083;&#1072;\&#1055;&#1088;&#1080;&#1083;&#1086;&#1078;&#1077;&#1085;&#1080;&#1077;\&#1083;&#1080;&#1089;&#1090;%20&#1074;&#1072;&#1074;.wav" TargetMode="Externa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13" Type="http://schemas.openxmlformats.org/officeDocument/2006/relationships/image" Target="../media/image13.png"/><Relationship Id="rId3" Type="http://schemas.openxmlformats.org/officeDocument/2006/relationships/audio" Target="../media/audio7.wav"/><Relationship Id="rId7" Type="http://schemas.openxmlformats.org/officeDocument/2006/relationships/image" Target="../media/image35.gif"/><Relationship Id="rId12" Type="http://schemas.openxmlformats.org/officeDocument/2006/relationships/image" Target="../media/image4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44;&#1083;&#1103;%201%20&#1089;&#1077;&#1085;&#1090;&#1103;&#1073;&#1088;&#1103;\&#1063;&#1080;&#1089;&#1083;&#1086;%2020.%20&#1057;&#1086;&#1089;&#1090;&#1072;&#1074;%20&#1095;&#1080;&#1089;&#1083;&#1072;\&#1055;&#1088;&#1080;&#1083;&#1086;&#1078;&#1077;&#1085;&#1080;&#1077;\&#1087;&#1095;&#1077;&#1083;&#1072;%20&#1074;&#1072;&#1074;.wav" TargetMode="External"/><Relationship Id="rId6" Type="http://schemas.openxmlformats.org/officeDocument/2006/relationships/image" Target="../media/image34.gif"/><Relationship Id="rId11" Type="http://schemas.openxmlformats.org/officeDocument/2006/relationships/image" Target="../media/image39.gif"/><Relationship Id="rId5" Type="http://schemas.openxmlformats.org/officeDocument/2006/relationships/image" Target="../media/image33.gif"/><Relationship Id="rId15" Type="http://schemas.openxmlformats.org/officeDocument/2006/relationships/hyperlink" Target="file:///C:\Users\&#1042;&#1083;&#1072;&#1076;&#1077;&#1083;&#1077;&#1094;\Desktop\&#1052;&#1077;&#1090;&#1086;&#1076;&#1080;&#1082;&#1072;%20&#1088;&#1072;&#1089;&#1089;&#1082;&#1072;&#1079;&#1072;%20&#1087;&#1086;%20&#1087;&#1077;&#1081;&#1079;&#1072;&#1078;&#1085;&#1086;&#1081;%20&#1082;&#1072;&#1088;&#1090;&#1080;&#1085;&#1077;%20&#1040;&#1083;&#1077;&#1082;&#1089;&#1077;&#1077;&#1074;&#1072;%20&#1041;&#1072;&#1073;&#1077;&#1094;%20&#1058;&#1080;&#1076;&#1077;%20&#1064;&#1090;&#1077;&#1088;&#1082;&#1077;&#1083;&#1100;%20431%20&#1075;&#1088;&#1091;&#1087;&#1087;&#1072;\&#1056;&#1072;&#1073;&#1086;&#1090;&#1072;%20&#1089;%20&#1087;&#1088;&#1077;&#1076;&#1083;&#1086;&#1075;&#1072;&#1084;&#1080;\&#1056;&#1072;&#1073;&#1086;&#1090;&#1072;%20&#1089;%20&#1087;&#1088;&#1077;&#1076;&#1083;&#1086;&#1075;&#1072;&#1084;&#1080;.pptx" TargetMode="External"/><Relationship Id="rId10" Type="http://schemas.openxmlformats.org/officeDocument/2006/relationships/image" Target="../media/image38.gif"/><Relationship Id="rId4" Type="http://schemas.openxmlformats.org/officeDocument/2006/relationships/image" Target="../media/image32.jpeg"/><Relationship Id="rId9" Type="http://schemas.openxmlformats.org/officeDocument/2006/relationships/image" Target="../media/image37.gif"/><Relationship Id="rId1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3.gif"/><Relationship Id="rId7" Type="http://schemas.openxmlformats.org/officeDocument/2006/relationships/image" Target="../media/image37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11" Type="http://schemas.openxmlformats.org/officeDocument/2006/relationships/hyperlink" Target="file:///C:\Users\&#1042;&#1083;&#1072;&#1076;&#1077;&#1083;&#1077;&#1094;\Desktop\&#1052;&#1077;&#1090;&#1086;&#1076;&#1080;&#1082;&#1072;%20&#1088;&#1072;&#1089;&#1089;&#1082;&#1072;&#1079;&#1072;%20&#1087;&#1086;%20&#1087;&#1077;&#1081;&#1079;&#1072;&#1078;&#1085;&#1086;&#1081;%20&#1082;&#1072;&#1088;&#1090;&#1080;&#1085;&#1077;%20&#1040;&#1083;&#1077;&#1082;&#1089;&#1077;&#1077;&#1074;&#1072;%20&#1041;&#1072;&#1073;&#1077;&#1094;%20&#1058;&#1080;&#1076;&#1077;%20&#1064;&#1090;&#1077;&#1088;&#1082;&#1077;&#1083;&#1100;%20431%20&#1075;&#1088;&#1091;&#1087;&#1087;&#1072;\&#1056;&#1072;&#1073;&#1086;&#1090;&#1072;%20&#1089;%20&#1087;&#1088;&#1077;&#1076;&#1083;&#1086;&#1075;&#1072;&#1084;&#1080;\&#1056;&#1072;&#1073;&#1086;&#1090;&#1072;%20&#1089;%20&#1087;&#1088;&#1077;&#1076;&#1083;&#1086;&#1075;&#1072;&#1084;&#1080;.pptx" TargetMode="External"/><Relationship Id="rId5" Type="http://schemas.openxmlformats.org/officeDocument/2006/relationships/image" Target="../media/image35.gif"/><Relationship Id="rId10" Type="http://schemas.openxmlformats.org/officeDocument/2006/relationships/image" Target="../media/image40.gif"/><Relationship Id="rId4" Type="http://schemas.openxmlformats.org/officeDocument/2006/relationships/image" Target="../media/image34.gif"/><Relationship Id="rId9" Type="http://schemas.openxmlformats.org/officeDocument/2006/relationships/image" Target="../media/image39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gif"/><Relationship Id="rId3" Type="http://schemas.openxmlformats.org/officeDocument/2006/relationships/image" Target="../media/image33.gif"/><Relationship Id="rId7" Type="http://schemas.openxmlformats.org/officeDocument/2006/relationships/image" Target="../media/image37.gif"/><Relationship Id="rId12" Type="http://schemas.openxmlformats.org/officeDocument/2006/relationships/image" Target="../media/image2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11" Type="http://schemas.openxmlformats.org/officeDocument/2006/relationships/hyperlink" Target="file:///C:\Users\&#1042;&#1083;&#1072;&#1076;&#1077;&#1083;&#1077;&#1094;\Desktop\&#1052;&#1077;&#1090;&#1086;&#1076;&#1080;&#1082;&#1072;%20&#1088;&#1072;&#1089;&#1089;&#1082;&#1072;&#1079;&#1072;%20&#1087;&#1086;%20&#1087;&#1077;&#1081;&#1079;&#1072;&#1078;&#1085;&#1086;&#1081;%20&#1082;&#1072;&#1088;&#1090;&#1080;&#1085;&#1077;%20&#1040;&#1083;&#1077;&#1082;&#1089;&#1077;&#1077;&#1074;&#1072;%20&#1041;&#1072;&#1073;&#1077;&#1094;%20&#1058;&#1080;&#1076;&#1077;%20&#1064;&#1090;&#1077;&#1088;&#1082;&#1077;&#1083;&#1100;%20431%20&#1075;&#1088;&#1091;&#1087;&#1087;&#1072;\&#1056;&#1072;&#1073;&#1086;&#1090;&#1072;%20&#1089;%20&#1087;&#1088;&#1077;&#1076;&#1083;&#1086;&#1075;&#1072;&#1084;&#1080;\&#1056;&#1072;&#1073;&#1086;&#1090;&#1072;%20&#1089;%20&#1087;&#1088;&#1077;&#1076;&#1083;&#1086;&#1075;&#1072;&#1084;&#1080;.pptx" TargetMode="External"/><Relationship Id="rId5" Type="http://schemas.openxmlformats.org/officeDocument/2006/relationships/image" Target="../media/image35.gif"/><Relationship Id="rId10" Type="http://schemas.openxmlformats.org/officeDocument/2006/relationships/image" Target="../media/image40.gif"/><Relationship Id="rId4" Type="http://schemas.openxmlformats.org/officeDocument/2006/relationships/image" Target="../media/image34.gif"/><Relationship Id="rId9" Type="http://schemas.openxmlformats.org/officeDocument/2006/relationships/image" Target="../media/image39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file:///C:\&#1059;&#1095;&#1077;&#1073;&#1072;\&#1051;&#1086;&#1075;&#1086;&#1087;&#1077;&#1076;&#1080;&#1103;\&#1052;&#1054;&#1045;\&#1052;&#1077;&#1090;&#1086;&#1076;&#1080;&#1082;&#1072;%20&#1088;&#1072;&#1089;&#1089;&#1082;&#1072;&#1079;&#1072;%20&#1087;&#1086;%20&#1087;&#1077;&#1081;&#1079;&#1072;&#1078;&#1085;&#1086;&#1081;%20&#1082;&#1072;&#1088;&#1090;&#1080;&#1085;&#1077;\&#1087;&#1088;&#1080;&#1084;&#1077;&#1090;&#1099;%20&#1074;&#1072;&#1074;.wav" TargetMode="External"/><Relationship Id="rId1" Type="http://schemas.openxmlformats.org/officeDocument/2006/relationships/audio" Target="file:///C:\Users\User\Desktop\&#1044;&#1083;&#1103;%201%20&#1089;&#1077;&#1085;&#1090;&#1103;&#1073;&#1088;&#1103;\&#1063;&#1080;&#1089;&#1083;&#1086;%2020.%20&#1057;&#1086;&#1089;&#1090;&#1072;&#1074;%20&#1095;&#1080;&#1089;&#1083;&#1072;\&#1055;&#1088;&#1080;&#1083;&#1086;&#1078;&#1077;&#1085;&#1080;&#1077;\&#1083;&#1077;&#1089;2%20&#1074;&#1072;&#1074;.wav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10" Type="http://schemas.openxmlformats.org/officeDocument/2006/relationships/image" Target="../media/image8.gif"/><Relationship Id="rId4" Type="http://schemas.openxmlformats.org/officeDocument/2006/relationships/audio" Target="../media/audio1.wav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44;&#1083;&#1103;%201%20&#1089;&#1077;&#1085;&#1090;&#1103;&#1073;&#1088;&#1103;\&#1063;&#1080;&#1089;&#1083;&#1086;%2020.%20&#1057;&#1086;&#1089;&#1090;&#1072;&#1074;%20&#1095;&#1080;&#1089;&#1083;&#1072;\&#1055;&#1088;&#1080;&#1083;&#1086;&#1078;&#1077;&#1085;&#1080;&#1077;\&#1082;&#1072;&#1087;&#1077;&#1083;&#1100;%20&#1074;&#1072;&#1074;.wav" TargetMode="Externa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44;&#1083;&#1103;%201%20&#1089;&#1077;&#1085;&#1090;&#1103;&#1073;&#1088;&#1103;\&#1063;&#1080;&#1089;&#1083;&#1086;%2020.%20&#1057;&#1086;&#1089;&#1090;&#1072;&#1074;%20&#1095;&#1080;&#1089;&#1083;&#1072;\&#1055;&#1088;&#1080;&#1083;&#1086;&#1078;&#1077;&#1085;&#1080;&#1077;\&#1074;&#1086;&#1076;&#1072;%20&#1074;&#1072;&#1074;.wav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13.png"/><Relationship Id="rId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лес1 ва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1472" y="1428736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Пальчиковая гимнастика</a:t>
            </a:r>
            <a:endParaRPr lang="ru-RU" sz="6000" dirty="0">
              <a:solidFill>
                <a:srgbClr val="FFFF00"/>
              </a:solidFill>
            </a:endParaRPr>
          </a:p>
        </p:txBody>
      </p:sp>
      <p:pic>
        <p:nvPicPr>
          <p:cNvPr id="9" name="Picture 6" descr="ship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143636" y="4572008"/>
            <a:ext cx="71913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ship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4643438" y="5000636"/>
            <a:ext cx="71913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ship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428992" y="5214950"/>
            <a:ext cx="1290641" cy="47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ship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4348" y="5715016"/>
            <a:ext cx="2144429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ship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43108" y="5357826"/>
            <a:ext cx="933451" cy="342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ticia-4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96336" y="0"/>
            <a:ext cx="936104" cy="928791"/>
          </a:xfrm>
          <a:prstGeom prst="rect">
            <a:avLst/>
          </a:prstGeom>
        </p:spPr>
      </p:pic>
      <p:pic>
        <p:nvPicPr>
          <p:cNvPr id="3" name="Рисунок 2" descr="pticia-4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24328" y="260648"/>
            <a:ext cx="936104" cy="928791"/>
          </a:xfrm>
          <a:prstGeom prst="rect">
            <a:avLst/>
          </a:prstGeom>
        </p:spPr>
      </p:pic>
      <p:pic>
        <p:nvPicPr>
          <p:cNvPr id="4" name="Рисунок 3" descr="pticia-4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52320" y="620688"/>
            <a:ext cx="936104" cy="928791"/>
          </a:xfrm>
          <a:prstGeom prst="rect">
            <a:avLst/>
          </a:prstGeom>
        </p:spPr>
      </p:pic>
      <p:pic>
        <p:nvPicPr>
          <p:cNvPr id="5" name="Рисунок 4" descr="pticia-4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0"/>
            <a:ext cx="936104" cy="928791"/>
          </a:xfrm>
          <a:prstGeom prst="rect">
            <a:avLst/>
          </a:prstGeom>
        </p:spPr>
      </p:pic>
      <p:pic>
        <p:nvPicPr>
          <p:cNvPr id="6" name="Рисунок 5" descr="pticia-4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332656"/>
            <a:ext cx="936104" cy="928791"/>
          </a:xfrm>
          <a:prstGeom prst="rect">
            <a:avLst/>
          </a:prstGeom>
        </p:spPr>
      </p:pic>
      <p:pic>
        <p:nvPicPr>
          <p:cNvPr id="7" name="Рисунок 6" descr="pticia-4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0"/>
            <a:ext cx="936104" cy="928791"/>
          </a:xfrm>
          <a:prstGeom prst="rect">
            <a:avLst/>
          </a:prstGeom>
        </p:spPr>
      </p:pic>
      <p:pic>
        <p:nvPicPr>
          <p:cNvPr id="10" name="Рисунок 9" descr="pticia-950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7784" y="908720"/>
            <a:ext cx="1008456" cy="991741"/>
          </a:xfrm>
          <a:prstGeom prst="rect">
            <a:avLst/>
          </a:prstGeom>
        </p:spPr>
      </p:pic>
      <p:pic>
        <p:nvPicPr>
          <p:cNvPr id="11" name="жава ва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5076056" y="3933056"/>
            <a:ext cx="304800" cy="304800"/>
          </a:xfrm>
          <a:prstGeom prst="rect">
            <a:avLst/>
          </a:prstGeom>
        </p:spPr>
      </p:pic>
      <p:pic>
        <p:nvPicPr>
          <p:cNvPr id="12" name="Рисунок 11" descr="graduation_cap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80312" y="4883723"/>
            <a:ext cx="1763688" cy="19742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3 ва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2"/>
          <p:cNvPicPr/>
          <p:nvPr/>
        </p:nvPicPr>
        <p:blipFill>
          <a:blip r:embed="rId2" cstate="print"/>
          <a:srcRect l="29527" t="69746" r="19069" b="20929"/>
          <a:stretch>
            <a:fillRect/>
          </a:stretch>
        </p:blipFill>
        <p:spPr bwMode="auto">
          <a:xfrm>
            <a:off x="357158" y="2071678"/>
            <a:ext cx="878684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85786" y="500042"/>
            <a:ext cx="75724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2"/>
          <p:cNvPicPr/>
          <p:nvPr/>
        </p:nvPicPr>
        <p:blipFill>
          <a:blip r:embed="rId2" cstate="print"/>
          <a:srcRect l="29527" t="69746" r="19069" b="20929"/>
          <a:stretch>
            <a:fillRect/>
          </a:stretch>
        </p:blipFill>
        <p:spPr bwMode="auto">
          <a:xfrm>
            <a:off x="357158" y="1285860"/>
            <a:ext cx="878684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7224" y="214290"/>
            <a:ext cx="75724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3786190"/>
            <a:ext cx="82153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кошельке было 20 рублей. </a:t>
            </a:r>
          </a:p>
          <a:p>
            <a:pPr algn="just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кошелька взяли 1 рубль. Сколько рублей осталось в кошельке?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196" t="3904"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10" y="21382"/>
            <a:ext cx="9115490" cy="6836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3904"/>
          <a:stretch>
            <a:fillRect/>
          </a:stretch>
        </p:blipFill>
        <p:spPr bwMode="auto">
          <a:xfrm>
            <a:off x="0" y="0"/>
            <a:ext cx="911903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1464" t="2928" r="9917" b="27301"/>
          <a:stretch>
            <a:fillRect/>
          </a:stretch>
        </p:blipFill>
        <p:spPr bwMode="auto">
          <a:xfrm>
            <a:off x="0" y="0"/>
            <a:ext cx="91678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85720" y="571480"/>
            <a:ext cx="8572528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Физкультурная минутка</a:t>
            </a:r>
            <a:endParaRPr kumimoji="0" lang="ru-RU" sz="9600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</a:t>
            </a:r>
            <a:br>
              <a:rPr lang="ru-RU" sz="9600" b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9600" b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математики</a:t>
            </a:r>
            <a:endParaRPr lang="ru-RU" sz="9600" b="1" dirty="0"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289258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4095430"/>
            <a:ext cx="1259632" cy="881742"/>
          </a:xfrm>
          <a:prstGeom prst="rect">
            <a:avLst/>
          </a:prstGeom>
        </p:spPr>
      </p:pic>
      <p:pic>
        <p:nvPicPr>
          <p:cNvPr id="3" name="Рисунок 2" descr="f_289258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4077072"/>
            <a:ext cx="1259632" cy="881742"/>
          </a:xfrm>
          <a:prstGeom prst="rect">
            <a:avLst/>
          </a:prstGeom>
        </p:spPr>
      </p:pic>
      <p:pic>
        <p:nvPicPr>
          <p:cNvPr id="4" name="Рисунок 3" descr="f_289258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3140968"/>
            <a:ext cx="1259632" cy="881742"/>
          </a:xfrm>
          <a:prstGeom prst="rect">
            <a:avLst/>
          </a:prstGeom>
        </p:spPr>
      </p:pic>
      <p:pic>
        <p:nvPicPr>
          <p:cNvPr id="5" name="Рисунок 4" descr="f_289258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4368" y="4365104"/>
            <a:ext cx="1259632" cy="881742"/>
          </a:xfrm>
          <a:prstGeom prst="rect">
            <a:avLst/>
          </a:prstGeom>
        </p:spPr>
      </p:pic>
      <p:pic>
        <p:nvPicPr>
          <p:cNvPr id="6" name="Рисунок 5" descr="f_289258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4368" y="3068960"/>
            <a:ext cx="1259632" cy="881742"/>
          </a:xfrm>
          <a:prstGeom prst="rect">
            <a:avLst/>
          </a:prstGeom>
        </p:spPr>
      </p:pic>
      <p:pic>
        <p:nvPicPr>
          <p:cNvPr id="7" name="Рисунок 6" descr="f_2892589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4368" y="5373216"/>
            <a:ext cx="1259632" cy="881742"/>
          </a:xfrm>
          <a:prstGeom prst="rect">
            <a:avLst/>
          </a:prstGeom>
        </p:spPr>
      </p:pic>
      <p:pic>
        <p:nvPicPr>
          <p:cNvPr id="8" name="Рисунок 7" descr="flowers34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2708920"/>
            <a:ext cx="952500" cy="666750"/>
          </a:xfrm>
          <a:prstGeom prst="rect">
            <a:avLst/>
          </a:prstGeom>
        </p:spPr>
      </p:pic>
      <p:pic>
        <p:nvPicPr>
          <p:cNvPr id="9" name="лист ва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99592" y="332656"/>
            <a:ext cx="304800" cy="304800"/>
          </a:xfrm>
          <a:prstGeom prst="rect">
            <a:avLst/>
          </a:prstGeom>
        </p:spPr>
      </p:pic>
      <p:pic>
        <p:nvPicPr>
          <p:cNvPr id="11" name="Рисунок 10" descr="graduation_cap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80312" y="4883723"/>
            <a:ext cx="1763688" cy="19742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ц ва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8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_289258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095430"/>
            <a:ext cx="1259632" cy="881742"/>
          </a:xfrm>
          <a:prstGeom prst="rect">
            <a:avLst/>
          </a:prstGeom>
        </p:spPr>
      </p:pic>
      <p:pic>
        <p:nvPicPr>
          <p:cNvPr id="3" name="Рисунок 2" descr="f_289258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4077072"/>
            <a:ext cx="1259632" cy="881742"/>
          </a:xfrm>
          <a:prstGeom prst="rect">
            <a:avLst/>
          </a:prstGeom>
        </p:spPr>
      </p:pic>
      <p:pic>
        <p:nvPicPr>
          <p:cNvPr id="4" name="Рисунок 3" descr="f_289258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3140968"/>
            <a:ext cx="1259632" cy="881742"/>
          </a:xfrm>
          <a:prstGeom prst="rect">
            <a:avLst/>
          </a:prstGeom>
        </p:spPr>
      </p:pic>
      <p:pic>
        <p:nvPicPr>
          <p:cNvPr id="5" name="Рисунок 4" descr="f_289258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4368" y="4365104"/>
            <a:ext cx="1259632" cy="881742"/>
          </a:xfrm>
          <a:prstGeom prst="rect">
            <a:avLst/>
          </a:prstGeom>
        </p:spPr>
      </p:pic>
      <p:pic>
        <p:nvPicPr>
          <p:cNvPr id="6" name="Рисунок 5" descr="f_289258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4368" y="3068960"/>
            <a:ext cx="1259632" cy="881742"/>
          </a:xfrm>
          <a:prstGeom prst="rect">
            <a:avLst/>
          </a:prstGeom>
        </p:spPr>
      </p:pic>
      <p:pic>
        <p:nvPicPr>
          <p:cNvPr id="7" name="Рисунок 6" descr="f_289258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4368" y="5373216"/>
            <a:ext cx="1259632" cy="881742"/>
          </a:xfrm>
          <a:prstGeom prst="rect">
            <a:avLst/>
          </a:prstGeom>
        </p:spPr>
      </p:pic>
      <p:pic>
        <p:nvPicPr>
          <p:cNvPr id="8" name="Рисунок 7" descr="flowers3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708920"/>
            <a:ext cx="952500" cy="666750"/>
          </a:xfrm>
          <a:prstGeom prst="rect">
            <a:avLst/>
          </a:prstGeom>
        </p:spPr>
      </p:pic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85720" y="571480"/>
            <a:ext cx="8572528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Решение примеров</a:t>
            </a:r>
            <a:endParaRPr kumimoji="0" lang="ru-RU" sz="960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abochkia-24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1" y="4957506"/>
            <a:ext cx="1152128" cy="1064179"/>
          </a:xfrm>
          <a:prstGeom prst="rect">
            <a:avLst/>
          </a:prstGeom>
        </p:spPr>
      </p:pic>
      <p:pic>
        <p:nvPicPr>
          <p:cNvPr id="4" name="Рисунок 3" descr="babochkia-250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5" y="5705181"/>
            <a:ext cx="576064" cy="634252"/>
          </a:xfrm>
          <a:prstGeom prst="rect">
            <a:avLst/>
          </a:prstGeom>
        </p:spPr>
      </p:pic>
      <p:pic>
        <p:nvPicPr>
          <p:cNvPr id="5" name="Рисунок 4" descr="babochkia-264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03648" y="3501008"/>
            <a:ext cx="1047750" cy="571500"/>
          </a:xfrm>
          <a:prstGeom prst="rect">
            <a:avLst/>
          </a:prstGeom>
        </p:spPr>
      </p:pic>
      <p:pic>
        <p:nvPicPr>
          <p:cNvPr id="6" name="Рисунок 5" descr="babochkia-349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940152" y="5445224"/>
            <a:ext cx="555370" cy="359668"/>
          </a:xfrm>
          <a:prstGeom prst="rect">
            <a:avLst/>
          </a:prstGeom>
        </p:spPr>
      </p:pic>
      <p:pic>
        <p:nvPicPr>
          <p:cNvPr id="7" name="Рисунок 6" descr="babochkia-462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115616" y="5229200"/>
            <a:ext cx="476250" cy="476250"/>
          </a:xfrm>
          <a:prstGeom prst="rect">
            <a:avLst/>
          </a:prstGeom>
        </p:spPr>
      </p:pic>
      <p:pic>
        <p:nvPicPr>
          <p:cNvPr id="8" name="Рисунок 7" descr="babochkia-483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915816" y="5079278"/>
            <a:ext cx="576064" cy="538165"/>
          </a:xfrm>
          <a:prstGeom prst="rect">
            <a:avLst/>
          </a:prstGeom>
        </p:spPr>
      </p:pic>
      <p:pic>
        <p:nvPicPr>
          <p:cNvPr id="9" name="Рисунок 8" descr="babochkia-485.g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691681" y="5562673"/>
            <a:ext cx="504055" cy="403771"/>
          </a:xfrm>
          <a:prstGeom prst="rect">
            <a:avLst/>
          </a:prstGeom>
        </p:spPr>
      </p:pic>
      <p:pic>
        <p:nvPicPr>
          <p:cNvPr id="10" name="Рисунок 9" descr="babochkia-500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835696" y="2636912"/>
            <a:ext cx="514350" cy="571500"/>
          </a:xfrm>
          <a:prstGeom prst="rect">
            <a:avLst/>
          </a:prstGeom>
        </p:spPr>
      </p:pic>
      <p:pic>
        <p:nvPicPr>
          <p:cNvPr id="12" name="пчела ва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4" name="Рисунок 13" descr="graduation_cap2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7380312" y="4883722"/>
            <a:ext cx="1763688" cy="19742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3" name="Солнце 12">
            <a:hlinkClick r:id="rId15" action="ppaction://hlinkpres?slideindex=1&amp;slidetitle=Работа с предлогами"/>
          </p:cNvPr>
          <p:cNvSpPr/>
          <p:nvPr/>
        </p:nvSpPr>
        <p:spPr>
          <a:xfrm>
            <a:off x="8001024" y="0"/>
            <a:ext cx="1142976" cy="1000132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2 ва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abochkia-24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1" y="4957506"/>
            <a:ext cx="1152128" cy="1064179"/>
          </a:xfrm>
          <a:prstGeom prst="rect">
            <a:avLst/>
          </a:prstGeom>
        </p:spPr>
      </p:pic>
      <p:pic>
        <p:nvPicPr>
          <p:cNvPr id="4" name="Рисунок 3" descr="babochkia-25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5" y="5705181"/>
            <a:ext cx="576064" cy="634252"/>
          </a:xfrm>
          <a:prstGeom prst="rect">
            <a:avLst/>
          </a:prstGeom>
        </p:spPr>
      </p:pic>
      <p:pic>
        <p:nvPicPr>
          <p:cNvPr id="5" name="Рисунок 4" descr="babochkia-26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3501008"/>
            <a:ext cx="1047750" cy="571500"/>
          </a:xfrm>
          <a:prstGeom prst="rect">
            <a:avLst/>
          </a:prstGeom>
        </p:spPr>
      </p:pic>
      <p:pic>
        <p:nvPicPr>
          <p:cNvPr id="6" name="Рисунок 5" descr="babochkia-34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40152" y="5445224"/>
            <a:ext cx="555370" cy="359668"/>
          </a:xfrm>
          <a:prstGeom prst="rect">
            <a:avLst/>
          </a:prstGeom>
        </p:spPr>
      </p:pic>
      <p:pic>
        <p:nvPicPr>
          <p:cNvPr id="7" name="Рисунок 6" descr="babochkia-462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15616" y="5229200"/>
            <a:ext cx="476250" cy="476250"/>
          </a:xfrm>
          <a:prstGeom prst="rect">
            <a:avLst/>
          </a:prstGeom>
        </p:spPr>
      </p:pic>
      <p:pic>
        <p:nvPicPr>
          <p:cNvPr id="8" name="Рисунок 7" descr="babochkia-483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15816" y="5079278"/>
            <a:ext cx="576064" cy="538165"/>
          </a:xfrm>
          <a:prstGeom prst="rect">
            <a:avLst/>
          </a:prstGeom>
        </p:spPr>
      </p:pic>
      <p:pic>
        <p:nvPicPr>
          <p:cNvPr id="9" name="Рисунок 8" descr="babochkia-485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691681" y="5562673"/>
            <a:ext cx="504055" cy="403771"/>
          </a:xfrm>
          <a:prstGeom prst="rect">
            <a:avLst/>
          </a:prstGeom>
        </p:spPr>
      </p:pic>
      <p:pic>
        <p:nvPicPr>
          <p:cNvPr id="10" name="Рисунок 9" descr="babochkia-500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35696" y="2636912"/>
            <a:ext cx="514350" cy="571500"/>
          </a:xfrm>
          <a:prstGeom prst="rect">
            <a:avLst/>
          </a:prstGeom>
        </p:spPr>
      </p:pic>
      <p:sp>
        <p:nvSpPr>
          <p:cNvPr id="13" name="Солнце 12">
            <a:hlinkClick r:id="rId11" action="ppaction://hlinkpres?slideindex=1&amp;slidetitle=Работа с предлогами"/>
          </p:cNvPr>
          <p:cNvSpPr/>
          <p:nvPr/>
        </p:nvSpPr>
        <p:spPr>
          <a:xfrm>
            <a:off x="8001024" y="0"/>
            <a:ext cx="1142976" cy="1000132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285720" y="571480"/>
            <a:ext cx="8572528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Геометрический материал</a:t>
            </a:r>
            <a:endParaRPr kumimoji="0" lang="ru-RU" sz="88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abochkia-24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1" y="4957506"/>
            <a:ext cx="1152128" cy="1064179"/>
          </a:xfrm>
          <a:prstGeom prst="rect">
            <a:avLst/>
          </a:prstGeom>
        </p:spPr>
      </p:pic>
      <p:pic>
        <p:nvPicPr>
          <p:cNvPr id="4" name="Рисунок 3" descr="babochkia-250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5" y="5705181"/>
            <a:ext cx="576064" cy="634252"/>
          </a:xfrm>
          <a:prstGeom prst="rect">
            <a:avLst/>
          </a:prstGeom>
        </p:spPr>
      </p:pic>
      <p:pic>
        <p:nvPicPr>
          <p:cNvPr id="5" name="Рисунок 4" descr="babochkia-26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03648" y="3501008"/>
            <a:ext cx="1047750" cy="571500"/>
          </a:xfrm>
          <a:prstGeom prst="rect">
            <a:avLst/>
          </a:prstGeom>
        </p:spPr>
      </p:pic>
      <p:pic>
        <p:nvPicPr>
          <p:cNvPr id="6" name="Рисунок 5" descr="babochkia-34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40152" y="5445224"/>
            <a:ext cx="555370" cy="359668"/>
          </a:xfrm>
          <a:prstGeom prst="rect">
            <a:avLst/>
          </a:prstGeom>
        </p:spPr>
      </p:pic>
      <p:pic>
        <p:nvPicPr>
          <p:cNvPr id="7" name="Рисунок 6" descr="babochkia-462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15616" y="5229200"/>
            <a:ext cx="476250" cy="476250"/>
          </a:xfrm>
          <a:prstGeom prst="rect">
            <a:avLst/>
          </a:prstGeom>
        </p:spPr>
      </p:pic>
      <p:pic>
        <p:nvPicPr>
          <p:cNvPr id="8" name="Рисунок 7" descr="babochkia-483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15816" y="5079278"/>
            <a:ext cx="576064" cy="538165"/>
          </a:xfrm>
          <a:prstGeom prst="rect">
            <a:avLst/>
          </a:prstGeom>
        </p:spPr>
      </p:pic>
      <p:pic>
        <p:nvPicPr>
          <p:cNvPr id="9" name="Рисунок 8" descr="babochkia-485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691681" y="5562673"/>
            <a:ext cx="504055" cy="403771"/>
          </a:xfrm>
          <a:prstGeom prst="rect">
            <a:avLst/>
          </a:prstGeom>
        </p:spPr>
      </p:pic>
      <p:pic>
        <p:nvPicPr>
          <p:cNvPr id="10" name="Рисунок 9" descr="babochkia-500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835696" y="2636912"/>
            <a:ext cx="514350" cy="571500"/>
          </a:xfrm>
          <a:prstGeom prst="rect">
            <a:avLst/>
          </a:prstGeom>
        </p:spPr>
      </p:pic>
      <p:sp>
        <p:nvSpPr>
          <p:cNvPr id="13" name="Солнце 12">
            <a:hlinkClick r:id="rId11" action="ppaction://hlinkpres?slideindex=1&amp;slidetitle=Работа с предлогами"/>
          </p:cNvPr>
          <p:cNvSpPr/>
          <p:nvPr/>
        </p:nvSpPr>
        <p:spPr>
          <a:xfrm>
            <a:off x="8001024" y="0"/>
            <a:ext cx="1142976" cy="1000132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1"/>
            <a:ext cx="857252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Домашнее задание</a:t>
            </a:r>
            <a:endParaRPr kumimoji="0" lang="ru-RU" sz="6600" i="1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643042" y="4929198"/>
            <a:ext cx="6215106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 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группа – 1, 2, 3 столбики;</a:t>
            </a:r>
            <a:endParaRPr lang="en-US" sz="36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just">
              <a:spcBef>
                <a:spcPct val="0"/>
              </a:spcBef>
            </a:pPr>
            <a:r>
              <a:rPr lang="en-US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II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группа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1, 2  столбики;</a:t>
            </a:r>
            <a:endParaRPr lang="en-US" sz="36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just">
              <a:spcBef>
                <a:spcPct val="0"/>
              </a:spcBef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III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группа</a:t>
            </a:r>
            <a:r>
              <a:rPr lang="ru-RU" sz="3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3 столбик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Picture 1" descr="м2"/>
          <p:cNvPicPr>
            <a:picLocks noChangeAspect="1" noChangeArrowheads="1"/>
          </p:cNvPicPr>
          <p:nvPr/>
        </p:nvPicPr>
        <p:blipFill>
          <a:blip r:embed="rId12" cstate="print"/>
          <a:srcRect l="14696" t="34421" b="52432"/>
          <a:stretch>
            <a:fillRect/>
          </a:stretch>
        </p:blipFill>
        <p:spPr bwMode="auto">
          <a:xfrm>
            <a:off x="313502" y="1643049"/>
            <a:ext cx="8473340" cy="314327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714356"/>
            <a:ext cx="8572528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Спасибо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за работу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на уроке</a:t>
            </a:r>
            <a:endParaRPr kumimoji="0" lang="ru-RU" sz="720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pogoda-9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2880320" cy="3011244"/>
          </a:xfrm>
          <a:prstGeom prst="rect">
            <a:avLst/>
          </a:prstGeom>
        </p:spPr>
      </p:pic>
      <p:pic>
        <p:nvPicPr>
          <p:cNvPr id="5" name="лес2 ва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Рисунок 6" descr="graduation_cap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80312" y="4883723"/>
            <a:ext cx="1763688" cy="19742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приметы вав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Рисунок 7" descr="jesti-5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580112" y="5517232"/>
            <a:ext cx="1953749" cy="732656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50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с2 ва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pogoda-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880320" cy="3011244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428860" y="428604"/>
            <a:ext cx="7000892" cy="72707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Домашнее задание: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142873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142873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142873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2285992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3143248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571501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4857760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4000504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2285992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3143248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4857760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4000504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571501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2285992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3143248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4000504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571501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4857760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Заголовок 1"/>
          <p:cNvSpPr txBox="1">
            <a:spLocks/>
          </p:cNvSpPr>
          <p:nvPr/>
        </p:nvSpPr>
        <p:spPr>
          <a:xfrm>
            <a:off x="285720" y="3143248"/>
            <a:ext cx="4071966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 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группа – 6 чисел;</a:t>
            </a:r>
            <a:endParaRPr lang="en-US" sz="3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just">
              <a:spcBef>
                <a:spcPct val="0"/>
              </a:spcBef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II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группа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5 чисел;</a:t>
            </a:r>
            <a:endParaRPr lang="en-US" sz="3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just">
              <a:spcBef>
                <a:spcPct val="0"/>
              </a:spcBef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III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группа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3 числа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29322" y="128586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29322" y="3857628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29322" y="4714884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322" y="3000372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322" y="2143116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72264" y="128586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72264" y="2143116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72264" y="3000372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72264" y="3857628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2264" y="4714884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72264" y="557214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pogoda-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880320" cy="3011244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428860" y="428604"/>
            <a:ext cx="7000892" cy="727071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Домашнее задание: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8000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142873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142873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142873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2285992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3143248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571501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4857760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4357686" y="4000504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2285992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3143248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4857760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4000504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5857884" y="571501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2285992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3143248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4000504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5715016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м2"/>
          <p:cNvPicPr>
            <a:picLocks noChangeAspect="1" noChangeArrowheads="1"/>
          </p:cNvPicPr>
          <p:nvPr/>
        </p:nvPicPr>
        <p:blipFill>
          <a:blip r:embed="rId4" cstate="print"/>
          <a:srcRect l="46420" t="54286" r="46738" b="42682"/>
          <a:stretch>
            <a:fillRect/>
          </a:stretch>
        </p:blipFill>
        <p:spPr bwMode="auto">
          <a:xfrm>
            <a:off x="7358082" y="4857760"/>
            <a:ext cx="1428760" cy="88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Заголовок 1"/>
          <p:cNvSpPr txBox="1">
            <a:spLocks/>
          </p:cNvSpPr>
          <p:nvPr/>
        </p:nvSpPr>
        <p:spPr>
          <a:xfrm>
            <a:off x="285720" y="3143248"/>
            <a:ext cx="4071966" cy="16430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 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группа – 6 чисел;</a:t>
            </a:r>
            <a:endParaRPr lang="en-US" sz="3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just">
              <a:spcBef>
                <a:spcPct val="0"/>
              </a:spcBef>
            </a:pPr>
            <a:r>
              <a:rPr lang="en-US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II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группа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5 чисел;</a:t>
            </a:r>
            <a:endParaRPr lang="en-US" sz="36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lvl="0" algn="just">
              <a:spcBef>
                <a:spcPct val="0"/>
              </a:spcBef>
            </a:pPr>
            <a:r>
              <a:rPr kumimoji="0" lang="en-US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III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группа</a:t>
            </a:r>
            <a:r>
              <a:rPr lang="ru-RU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3 числа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29322" y="128586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929322" y="3857628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929322" y="4714884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929322" y="3000372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29322" y="2143116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72264" y="128586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72264" y="2143116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72264" y="3000372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72264" y="3857628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72264" y="4714884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72264" y="557214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extBox 27"/>
          <p:cNvSpPr txBox="1"/>
          <p:nvPr/>
        </p:nvSpPr>
        <p:spPr>
          <a:xfrm>
            <a:off x="4429124" y="128586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extBox 31"/>
          <p:cNvSpPr txBox="1"/>
          <p:nvPr/>
        </p:nvSpPr>
        <p:spPr>
          <a:xfrm>
            <a:off x="4500562" y="2143116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extBox 33"/>
          <p:cNvSpPr txBox="1"/>
          <p:nvPr/>
        </p:nvSpPr>
        <p:spPr>
          <a:xfrm>
            <a:off x="5072066" y="128586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2" name="TextBox 35"/>
          <p:cNvSpPr txBox="1"/>
          <p:nvPr/>
        </p:nvSpPr>
        <p:spPr>
          <a:xfrm>
            <a:off x="5072066" y="2143116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Box 38"/>
          <p:cNvSpPr txBox="1"/>
          <p:nvPr/>
        </p:nvSpPr>
        <p:spPr>
          <a:xfrm>
            <a:off x="5072066" y="3000372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Box 27"/>
          <p:cNvSpPr txBox="1"/>
          <p:nvPr/>
        </p:nvSpPr>
        <p:spPr>
          <a:xfrm>
            <a:off x="4429124" y="3000372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extBox 27"/>
          <p:cNvSpPr txBox="1"/>
          <p:nvPr/>
        </p:nvSpPr>
        <p:spPr>
          <a:xfrm>
            <a:off x="7429520" y="128586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27"/>
          <p:cNvSpPr txBox="1"/>
          <p:nvPr/>
        </p:nvSpPr>
        <p:spPr>
          <a:xfrm>
            <a:off x="5072066" y="557214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extBox 27"/>
          <p:cNvSpPr txBox="1"/>
          <p:nvPr/>
        </p:nvSpPr>
        <p:spPr>
          <a:xfrm>
            <a:off x="5072066" y="4714884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" name="TextBox 27"/>
          <p:cNvSpPr txBox="1"/>
          <p:nvPr/>
        </p:nvSpPr>
        <p:spPr>
          <a:xfrm>
            <a:off x="4429124" y="4714884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9" name="TextBox 27"/>
          <p:cNvSpPr txBox="1"/>
          <p:nvPr/>
        </p:nvSpPr>
        <p:spPr>
          <a:xfrm>
            <a:off x="5072066" y="3857628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" name="TextBox 27"/>
          <p:cNvSpPr txBox="1"/>
          <p:nvPr/>
        </p:nvSpPr>
        <p:spPr>
          <a:xfrm>
            <a:off x="4429124" y="3857628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" name="TextBox 27"/>
          <p:cNvSpPr txBox="1"/>
          <p:nvPr/>
        </p:nvSpPr>
        <p:spPr>
          <a:xfrm>
            <a:off x="8072462" y="557214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" name="TextBox 27"/>
          <p:cNvSpPr txBox="1"/>
          <p:nvPr/>
        </p:nvSpPr>
        <p:spPr>
          <a:xfrm>
            <a:off x="7429520" y="557214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" name="TextBox 27"/>
          <p:cNvSpPr txBox="1"/>
          <p:nvPr/>
        </p:nvSpPr>
        <p:spPr>
          <a:xfrm>
            <a:off x="8072462" y="4714884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Box 27"/>
          <p:cNvSpPr txBox="1"/>
          <p:nvPr/>
        </p:nvSpPr>
        <p:spPr>
          <a:xfrm>
            <a:off x="7429520" y="4714884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extBox 27"/>
          <p:cNvSpPr txBox="1"/>
          <p:nvPr/>
        </p:nvSpPr>
        <p:spPr>
          <a:xfrm>
            <a:off x="8072462" y="3857628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" name="TextBox 27"/>
          <p:cNvSpPr txBox="1"/>
          <p:nvPr/>
        </p:nvSpPr>
        <p:spPr>
          <a:xfrm>
            <a:off x="7358082" y="3857628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TextBox 27"/>
          <p:cNvSpPr txBox="1"/>
          <p:nvPr/>
        </p:nvSpPr>
        <p:spPr>
          <a:xfrm>
            <a:off x="8072462" y="3000372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TextBox 27"/>
          <p:cNvSpPr txBox="1"/>
          <p:nvPr/>
        </p:nvSpPr>
        <p:spPr>
          <a:xfrm>
            <a:off x="7429520" y="3000372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27"/>
          <p:cNvSpPr txBox="1"/>
          <p:nvPr/>
        </p:nvSpPr>
        <p:spPr>
          <a:xfrm>
            <a:off x="8072462" y="2143116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TextBox 27"/>
          <p:cNvSpPr txBox="1"/>
          <p:nvPr/>
        </p:nvSpPr>
        <p:spPr>
          <a:xfrm>
            <a:off x="7429520" y="2143116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TextBox 27"/>
          <p:cNvSpPr txBox="1"/>
          <p:nvPr/>
        </p:nvSpPr>
        <p:spPr>
          <a:xfrm>
            <a:off x="8072462" y="1285860"/>
            <a:ext cx="571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6600" b="1" i="1" dirty="0" smtClean="0">
                <a:solidFill>
                  <a:srgbClr val="B456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ru-RU" sz="6600" b="1" i="1" dirty="0">
              <a:solidFill>
                <a:srgbClr val="B456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apogoda-9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880320" cy="301124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1472" y="1643050"/>
            <a:ext cx="82867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ru-RU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Число 20.</a:t>
            </a:r>
          </a:p>
          <a:p>
            <a:pPr algn="ctr"/>
            <a:r>
              <a:rPr lang="ru-RU" sz="9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числа.</a:t>
            </a:r>
            <a:endParaRPr lang="ru-RU" sz="9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8561821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8064" y="2420888"/>
            <a:ext cx="998984" cy="619125"/>
          </a:xfrm>
          <a:prstGeom prst="rect">
            <a:avLst/>
          </a:prstGeom>
        </p:spPr>
      </p:pic>
      <p:pic>
        <p:nvPicPr>
          <p:cNvPr id="3" name="Рисунок 2" descr="18561821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2348880"/>
            <a:ext cx="1203930" cy="691133"/>
          </a:xfrm>
          <a:prstGeom prst="rect">
            <a:avLst/>
          </a:prstGeom>
        </p:spPr>
      </p:pic>
      <p:pic>
        <p:nvPicPr>
          <p:cNvPr id="4" name="Рисунок 3" descr="18561821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52320" y="3284985"/>
            <a:ext cx="792088" cy="432048"/>
          </a:xfrm>
          <a:prstGeom prst="rect">
            <a:avLst/>
          </a:prstGeom>
        </p:spPr>
      </p:pic>
      <p:pic>
        <p:nvPicPr>
          <p:cNvPr id="5" name="Рисунок 4" descr="18561821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2924945"/>
            <a:ext cx="864096" cy="288032"/>
          </a:xfrm>
          <a:prstGeom prst="rect">
            <a:avLst/>
          </a:prstGeom>
        </p:spPr>
      </p:pic>
      <p:pic>
        <p:nvPicPr>
          <p:cNvPr id="6" name="Рисунок 5" descr="185618217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3356992"/>
            <a:ext cx="432048" cy="216024"/>
          </a:xfrm>
          <a:prstGeom prst="rect">
            <a:avLst/>
          </a:prstGeom>
        </p:spPr>
      </p:pic>
      <p:pic>
        <p:nvPicPr>
          <p:cNvPr id="7" name="капель ва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" name="Рисунок 9" descr="graduation_cap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80312" y="4883723"/>
            <a:ext cx="1763688" cy="19742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к ва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413" t="6435" r="21965" b="4536"/>
          <a:stretch>
            <a:fillRect/>
          </a:stretch>
        </p:blipFill>
        <p:spPr bwMode="auto">
          <a:xfrm>
            <a:off x="0" y="-17499"/>
            <a:ext cx="9144000" cy="6875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 descr="18561821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071810"/>
            <a:ext cx="3661771" cy="1428760"/>
          </a:xfrm>
          <a:prstGeom prst="rect">
            <a:avLst/>
          </a:prstGeom>
        </p:spPr>
      </p:pic>
      <p:pic>
        <p:nvPicPr>
          <p:cNvPr id="4" name="Рисунок 3" descr="18561821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433789">
            <a:off x="353068" y="3306599"/>
            <a:ext cx="4006210" cy="1264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вода вав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755576" y="908720"/>
            <a:ext cx="304800" cy="304800"/>
          </a:xfrm>
          <a:prstGeom prst="rect">
            <a:avLst/>
          </a:prstGeom>
        </p:spPr>
      </p:pic>
      <p:pic>
        <p:nvPicPr>
          <p:cNvPr id="4" name="Рисунок 3" descr="graduation_cap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80312" y="4883723"/>
            <a:ext cx="1763688" cy="19742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7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р2 вав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1565</TotalTime>
  <Words>156</Words>
  <Application>Microsoft Office PowerPoint</Application>
  <PresentationFormat>Экран (4:3)</PresentationFormat>
  <Paragraphs>76</Paragraphs>
  <Slides>26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Урок математики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обучения составлению рассказа по пейзажной картине.</dc:title>
  <dc:creator>Людмила</dc:creator>
  <cp:lastModifiedBy>User</cp:lastModifiedBy>
  <cp:revision>149</cp:revision>
  <dcterms:created xsi:type="dcterms:W3CDTF">2011-05-20T07:43:42Z</dcterms:created>
  <dcterms:modified xsi:type="dcterms:W3CDTF">2015-01-07T10:40:04Z</dcterms:modified>
</cp:coreProperties>
</file>