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75" r:id="rId4"/>
    <p:sldId id="264" r:id="rId5"/>
    <p:sldId id="261" r:id="rId6"/>
    <p:sldId id="277" r:id="rId7"/>
    <p:sldId id="278" r:id="rId8"/>
    <p:sldId id="279" r:id="rId9"/>
    <p:sldId id="259" r:id="rId10"/>
    <p:sldId id="283" r:id="rId11"/>
    <p:sldId id="276" r:id="rId12"/>
    <p:sldId id="284" r:id="rId13"/>
    <p:sldId id="285" r:id="rId14"/>
    <p:sldId id="281" r:id="rId15"/>
    <p:sldId id="286" r:id="rId16"/>
    <p:sldId id="269" r:id="rId17"/>
    <p:sldId id="287" r:id="rId18"/>
    <p:sldId id="272" r:id="rId19"/>
    <p:sldId id="26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41872-5F2D-4928-96E2-5C56E481C538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6CC49-4B3D-46DC-828F-EC3096093A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237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41872-5F2D-4928-96E2-5C56E481C538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6CC49-4B3D-46DC-828F-EC3096093A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802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41872-5F2D-4928-96E2-5C56E481C538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6CC49-4B3D-46DC-828F-EC3096093A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643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41872-5F2D-4928-96E2-5C56E481C538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6CC49-4B3D-46DC-828F-EC3096093A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284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41872-5F2D-4928-96E2-5C56E481C538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6CC49-4B3D-46DC-828F-EC3096093A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722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41872-5F2D-4928-96E2-5C56E481C538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6CC49-4B3D-46DC-828F-EC3096093A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166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41872-5F2D-4928-96E2-5C56E481C538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6CC49-4B3D-46DC-828F-EC3096093A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1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41872-5F2D-4928-96E2-5C56E481C538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6CC49-4B3D-46DC-828F-EC3096093A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265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41872-5F2D-4928-96E2-5C56E481C538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6CC49-4B3D-46DC-828F-EC3096093A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735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41872-5F2D-4928-96E2-5C56E481C538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6CC49-4B3D-46DC-828F-EC3096093A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570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41872-5F2D-4928-96E2-5C56E481C538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6CC49-4B3D-46DC-828F-EC3096093A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475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1872-5F2D-4928-96E2-5C56E481C538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6CC49-4B3D-46DC-828F-EC3096093A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58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upload.wikimedia.org/wikipedia/commons/thumb/4/4d/Ball_players.jpg/800px-Ball_players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Ирокезы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2662610" cy="3625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106" y="548680"/>
            <a:ext cx="2047040" cy="257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330" y="1657004"/>
            <a:ext cx="2880158" cy="3523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026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200"/>
            <a:ext cx="6667500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780928"/>
            <a:ext cx="419104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834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ипи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5536" y="188640"/>
            <a:ext cx="8352928" cy="5937523"/>
          </a:xfrm>
        </p:spPr>
      </p:pic>
    </p:spTree>
    <p:extLst>
      <p:ext uri="{BB962C8B-B14F-4D97-AF65-F5344CB8AC3E}">
        <p14:creationId xmlns:p14="http://schemas.microsoft.com/office/powerpoint/2010/main" val="42732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4" y="0"/>
            <a:ext cx="5076056" cy="473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696" y="3284984"/>
            <a:ext cx="6581775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50998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133475"/>
            <a:ext cx="6191250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519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4556"/>
            <a:ext cx="5400600" cy="646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76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6160147" cy="4093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221088"/>
            <a:ext cx="5306219" cy="353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08343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704856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374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15778"/>
            <a:ext cx="6912768" cy="470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54147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7992888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059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82554"/>
          </a:xfrm>
        </p:spPr>
        <p:txBody>
          <a:bodyPr>
            <a:normAutofit/>
          </a:bodyPr>
          <a:lstStyle/>
          <a:p>
            <a:r>
              <a:rPr lang="en-US" sz="2400" dirty="0">
                <a:hlinkClick r:id="rId2"/>
              </a:rPr>
              <a:t>http://upload.wikimedia.org/wikipedia/commons/thumb/4/4d/Ball_players.jpg/800px-Ball_players.jpg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http://www.letopis.info/themes/writing/vampumiy.html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318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24935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400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ё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52928" cy="599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113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Пеммикан</a:t>
            </a:r>
            <a:r>
              <a:rPr lang="ru-RU" dirty="0" smtClean="0"/>
              <a:t>- </a:t>
            </a:r>
            <a:r>
              <a:rPr lang="ru-RU" dirty="0" err="1" smtClean="0"/>
              <a:t>пеми</a:t>
            </a:r>
            <a:r>
              <a:rPr lang="ru-RU" dirty="0" smtClean="0"/>
              <a:t>  </a:t>
            </a:r>
            <a:r>
              <a:rPr lang="ru-RU" dirty="0" err="1" smtClean="0"/>
              <a:t>окан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348" y="1268760"/>
            <a:ext cx="428625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970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42329"/>
            <a:ext cx="5167727" cy="3837037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4464496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562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7488832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023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86148"/>
            <a:ext cx="4146006" cy="584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6023">
            <a:off x="5862636" y="3592980"/>
            <a:ext cx="3042835" cy="2625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44869"/>
            <a:ext cx="3664923" cy="2885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386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200800" cy="554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230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84984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76672"/>
            <a:ext cx="287655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1872208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59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2754</TotalTime>
  <Words>11</Words>
  <Application>Microsoft Office PowerPoint</Application>
  <PresentationFormat>Экран (4:3)</PresentationFormat>
  <Paragraphs>5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Ирокезы</vt:lpstr>
      <vt:lpstr>Презентация PowerPoint</vt:lpstr>
      <vt:lpstr>ё</vt:lpstr>
      <vt:lpstr>Пеммикан- пеми  окан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http://upload.wikimedia.org/wikipedia/commons/thumb/4/4d/Ball_players.jpg/800px-Ball_players.jpg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Ирокезы</dc:title>
  <dc:creator>Admin</dc:creator>
  <cp:lastModifiedBy>Admin</cp:lastModifiedBy>
  <cp:revision>36</cp:revision>
  <dcterms:created xsi:type="dcterms:W3CDTF">2014-03-07T16:04:02Z</dcterms:created>
  <dcterms:modified xsi:type="dcterms:W3CDTF">2015-01-10T07:39:53Z</dcterms:modified>
</cp:coreProperties>
</file>