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FF"/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921" autoAdjust="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C4089-6987-4995-9147-40E75BFA061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E5AA9-9A13-44F4-B68C-A2C67DD8D7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417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368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253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72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31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837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54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176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70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108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55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93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A8ACD-120C-40A1-9772-55A2783CB06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1340B-2F0E-479B-ACDE-69ACE8981E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34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49307">
            <a:off x="6304029" y="3746768"/>
            <a:ext cx="1462919" cy="2797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407">
            <a:off x="7519181" y="1308295"/>
            <a:ext cx="4048448" cy="372196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 rot="13777162">
            <a:off x="2173930" y="947460"/>
            <a:ext cx="2445072" cy="1373496"/>
          </a:xfrm>
          <a:prstGeom prst="ellipse">
            <a:avLst/>
          </a:prstGeom>
          <a:solidFill>
            <a:srgbClr val="FF66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17644544">
            <a:off x="4015637" y="856340"/>
            <a:ext cx="2490533" cy="134926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11248470">
            <a:off x="1197938" y="2437643"/>
            <a:ext cx="2696935" cy="1343642"/>
          </a:xfrm>
          <a:prstGeom prst="ellipse">
            <a:avLst/>
          </a:prstGeom>
          <a:solidFill>
            <a:srgbClr val="FF33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6952501">
            <a:off x="2317098" y="4102090"/>
            <a:ext cx="2696935" cy="1475608"/>
          </a:xfrm>
          <a:prstGeom prst="ellipse">
            <a:avLst/>
          </a:prstGeom>
          <a:solidFill>
            <a:srgbClr val="00206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4158609">
            <a:off x="4144340" y="4025352"/>
            <a:ext cx="2445748" cy="138277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rot="9562302">
            <a:off x="5042851" y="2093566"/>
            <a:ext cx="2629964" cy="141565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884785" y="2655927"/>
            <a:ext cx="1144408" cy="10266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6" y="965915"/>
            <a:ext cx="5576552" cy="42642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377" y="965915"/>
            <a:ext cx="4687910" cy="4148769"/>
          </a:xfrm>
          <a:prstGeom prst="rect">
            <a:avLst/>
          </a:prstGeom>
        </p:spPr>
      </p:pic>
      <p:pic>
        <p:nvPicPr>
          <p:cNvPr id="7" name="3D-zvuki-Zvuk-vetra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4806" y="56999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3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 rot="13777162">
            <a:off x="2899316" y="809156"/>
            <a:ext cx="2696935" cy="1475608"/>
          </a:xfrm>
          <a:prstGeom prst="ellipse">
            <a:avLst/>
          </a:prstGeom>
          <a:solidFill>
            <a:srgbClr val="FF66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70" y="2366609"/>
            <a:ext cx="1490397" cy="1518234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 rot="11248470">
            <a:off x="2230370" y="2453905"/>
            <a:ext cx="2696935" cy="1343642"/>
          </a:xfrm>
          <a:prstGeom prst="ellipse">
            <a:avLst/>
          </a:prstGeom>
          <a:solidFill>
            <a:srgbClr val="FF33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rot="19360007">
            <a:off x="7272335" y="779277"/>
            <a:ext cx="2490533" cy="134926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2017147">
            <a:off x="8433163" y="4379259"/>
            <a:ext cx="2629964" cy="141565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4158609">
            <a:off x="5895460" y="5010091"/>
            <a:ext cx="2445748" cy="138277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0800000">
            <a:off x="9276669" y="2387922"/>
            <a:ext cx="2696935" cy="1475608"/>
          </a:xfrm>
          <a:prstGeom prst="ellipse">
            <a:avLst/>
          </a:prstGeom>
          <a:solidFill>
            <a:srgbClr val="00206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71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0</Words>
  <Application>Microsoft Office PowerPoint</Application>
  <PresentationFormat>Широкоэкранный</PresentationFormat>
  <Paragraphs>0</Paragraphs>
  <Slides>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March, 18</dc:title>
  <dc:creator>Владелец</dc:creator>
  <cp:lastModifiedBy>Владелец</cp:lastModifiedBy>
  <cp:revision>14</cp:revision>
  <dcterms:created xsi:type="dcterms:W3CDTF">2014-03-10T17:48:21Z</dcterms:created>
  <dcterms:modified xsi:type="dcterms:W3CDTF">2015-01-16T20:39:11Z</dcterms:modified>
</cp:coreProperties>
</file>