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sp>
        <p:nvSpPr>
          <p:cNvPr id="25610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B8B09-39DE-41E4-83A1-2458916ACA5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245C-546F-4C40-96FA-C53C218637C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DF053-2F08-4B32-B3C4-73BD4BC7DC6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5C8AD7-E478-452A-B12D-ACC4BBF6F1D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F97C94-338B-46C1-941A-71CD311F87A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1E831D-D2B0-495B-A069-EA3FFF08E59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4F26AC-9069-4071-BBFC-0249FA060B5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3696B6-77F5-4D78-A304-AF8C7FAA514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232D03-838F-43DC-90DC-E6A260019DF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42E553-23FB-41F8-8E4F-70D5ED3977D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814B0-954C-4007-9D2F-EC2B9B73EF4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4579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4580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4581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4582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6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1037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1038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sp>
        <p:nvSpPr>
          <p:cNvPr id="2458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C035CA73-0D97-4162-9BBD-91C02185FE2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4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3\654318\Detskaya_pesenka_Pesnya_Krasnoj_SHapochki_vmusice.net.mp3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Нужно ли доверять незнакомцам?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Сказка Ш. Перро «Красная Шапочка»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Незнакомый человек просит тебя помочь донести сумки, обещает за это деньги…</a:t>
            </a:r>
          </a:p>
        </p:txBody>
      </p:sp>
      <p:pic>
        <p:nvPicPr>
          <p:cNvPr id="12291" name="Picture 6" descr="4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881188" y="2436813"/>
            <a:ext cx="5381625" cy="285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Незнакомая тётя угощает тебя конфетой…</a:t>
            </a:r>
          </a:p>
        </p:txBody>
      </p:sp>
      <p:pic>
        <p:nvPicPr>
          <p:cNvPr id="13315" name="Picture 6" descr="za-rasprostranenie-detskoy-pornografii-shitelyu-dshankoya-dali-tri-goda-uslovno_za-rasprostranenie-detskoy-pornografii-shitelyu-dshankoya-dali-tri-goda-uslovno_1_2013-03-7-09-46-4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38250" y="1641475"/>
            <a:ext cx="6667500" cy="4448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Встреча Красной шапочки с Волком… Нужна помощь!!!!</a:t>
            </a:r>
          </a:p>
        </p:txBody>
      </p:sp>
      <p:pic>
        <p:nvPicPr>
          <p:cNvPr id="14339" name="Picture 6" descr="0_3ec6d_36b9260_XL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57338" y="1600200"/>
            <a:ext cx="6029325" cy="453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mtClean="0">
                <a:effectLst/>
              </a:rPr>
              <a:t>             </a:t>
            </a:r>
          </a:p>
          <a:p>
            <a:pPr>
              <a:buFont typeface="Wingdings" pitchFamily="2" charset="2"/>
              <a:buNone/>
            </a:pPr>
            <a:endParaRPr lang="ru-RU" altLang="ru-RU" smtClean="0">
              <a:effectLst/>
            </a:endParaRPr>
          </a:p>
          <a:p>
            <a:pPr>
              <a:buFont typeface="Wingdings" pitchFamily="2" charset="2"/>
              <a:buNone/>
            </a:pPr>
            <a:r>
              <a:rPr lang="ru-RU" altLang="ru-RU" smtClean="0">
                <a:effectLst/>
              </a:rPr>
              <a:t>            </a:t>
            </a:r>
            <a:r>
              <a:rPr lang="ru-RU" altLang="ru-RU" sz="4000" smtClean="0">
                <a:effectLst/>
              </a:rPr>
              <a:t>Спасибо за работу!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Яблоня заслонила её ветками, пролетели мимо…</a:t>
            </a:r>
          </a:p>
        </p:txBody>
      </p:sp>
      <p:pic>
        <p:nvPicPr>
          <p:cNvPr id="4099" name="Picture 6" descr="gusi-lebedi_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763713" y="1916113"/>
            <a:ext cx="5905500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Подошёл волк к двери и запел тоненьким голосом…</a:t>
            </a:r>
          </a:p>
        </p:txBody>
      </p:sp>
      <p:pic>
        <p:nvPicPr>
          <p:cNvPr id="5123" name="Picture 6" descr="volk_i_koza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667000" y="1957388"/>
            <a:ext cx="3810000" cy="38147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Не садись на пенёк, не ешь пирожок…</a:t>
            </a:r>
          </a:p>
        </p:txBody>
      </p:sp>
      <p:pic>
        <p:nvPicPr>
          <p:cNvPr id="6147" name="Picture 6" descr="Masha-i-medve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662238" y="1600200"/>
            <a:ext cx="3819525" cy="453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Загадка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Бабушка девочку очень любила,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Красную шапочку ей подарила.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Девочка имя забыла своё…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А, ну, подскажите имя её?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Правило безопасности № 1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НЕЛЬЗЯ РАЗГОВАРИВАТЬ С НЕЗНАКОМЦАМИ И РАССКАЗЫВАТЬИ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ИМ КУДА, ЗАЧЕМ ИДЁШЬ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Динамическая пауза</a:t>
            </a:r>
          </a:p>
        </p:txBody>
      </p:sp>
      <p:pic>
        <p:nvPicPr>
          <p:cNvPr id="9219" name="Picture 7" descr="4564565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079625" y="2025650"/>
            <a:ext cx="4983163" cy="3679825"/>
          </a:xfrm>
        </p:spPr>
      </p:pic>
      <p:pic>
        <p:nvPicPr>
          <p:cNvPr id="2" name="Detskaya_pesenka_Pesnya_Krasnoj_SHapochki_vmusice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5825" y="54006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Незнакомый дядя предлагает покататься на машине…</a:t>
            </a:r>
          </a:p>
        </p:txBody>
      </p:sp>
      <p:pic>
        <p:nvPicPr>
          <p:cNvPr id="10243" name="Picture 6" descr="image_galler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50988" y="1600200"/>
            <a:ext cx="6040437" cy="453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Незнакомый человек преследует тебя…</a:t>
            </a:r>
          </a:p>
        </p:txBody>
      </p:sp>
      <p:pic>
        <p:nvPicPr>
          <p:cNvPr id="11267" name="Picture 6" descr="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881188" y="2436813"/>
            <a:ext cx="5381625" cy="285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61</TotalTime>
  <Words>128</Words>
  <Application>Microsoft Office PowerPoint</Application>
  <PresentationFormat>Экран (4:3)</PresentationFormat>
  <Paragraphs>25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Wingdings</vt:lpstr>
      <vt:lpstr>Calibri</vt:lpstr>
      <vt:lpstr>Орбита</vt:lpstr>
      <vt:lpstr>Нужно ли доверять незнакомцам?</vt:lpstr>
      <vt:lpstr>Яблоня заслонила её ветками, пролетели мимо…</vt:lpstr>
      <vt:lpstr>Подошёл волк к двери и запел тоненьким голосом…</vt:lpstr>
      <vt:lpstr>Не садись на пенёк, не ешь пирожок…</vt:lpstr>
      <vt:lpstr>Загадка</vt:lpstr>
      <vt:lpstr>Правило безопасности № 1</vt:lpstr>
      <vt:lpstr>Динамическая пауза</vt:lpstr>
      <vt:lpstr>Незнакомый дядя предлагает покататься на машине…</vt:lpstr>
      <vt:lpstr>Незнакомый человек преследует тебя…</vt:lpstr>
      <vt:lpstr>Незнакомый человек просит тебя помочь донести сумки, обещает за это деньги…</vt:lpstr>
      <vt:lpstr>Незнакомая тётя угощает тебя конфетой…</vt:lpstr>
      <vt:lpstr>Встреча Красной шапочки с Волком… Нужна помощь!!!!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Нужно ли доверять незнакомцам?</dc:title>
  <dc:creator>Admin</dc:creator>
  <cp:lastModifiedBy>re</cp:lastModifiedBy>
  <cp:revision>8</cp:revision>
  <dcterms:created xsi:type="dcterms:W3CDTF">2013-10-27T12:39:00Z</dcterms:created>
  <dcterms:modified xsi:type="dcterms:W3CDTF">2015-04-15T17:15:50Z</dcterms:modified>
</cp:coreProperties>
</file>