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62" r:id="rId5"/>
    <p:sldId id="265" r:id="rId6"/>
    <p:sldId id="263" r:id="rId7"/>
    <p:sldId id="266" r:id="rId8"/>
    <p:sldId id="267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432" y="9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14414" y="214290"/>
            <a:ext cx="6786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Средняя школа им. С. Сейфуллина п.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Бурабай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571612"/>
            <a:ext cx="657229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Действия с обыкновенными дробями</a:t>
            </a:r>
            <a:endParaRPr lang="en-US" sz="3200" b="1" dirty="0" smtClean="0">
              <a:ln w="19050">
                <a:solidFill>
                  <a:prstClr val="white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Широколиственный лес, сосновый бор – источник бумаги?</a:t>
            </a:r>
          </a:p>
          <a:p>
            <a:pPr algn="ctr"/>
            <a:r>
              <a:rPr lang="ru-RU" sz="32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Практическая работа в текстовом редакторе</a:t>
            </a:r>
            <a:r>
              <a:rPr lang="en-US" sz="32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WordPad</a:t>
            </a:r>
            <a:r>
              <a:rPr lang="ru-RU" sz="32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3200" b="1" dirty="0">
              <a:ln w="19050">
                <a:solidFill>
                  <a:prstClr val="white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786322"/>
            <a:ext cx="7358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5 класс</a:t>
            </a:r>
          </a:p>
          <a:p>
            <a:pPr algn="ctr">
              <a:defRPr/>
            </a:pPr>
            <a:r>
              <a:rPr lang="ru-RU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23.01.2015 год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57301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Бумажная птица лежит на столе,</a:t>
            </a:r>
            <a:b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Пишу я другу, как живётся мне.</a:t>
            </a:r>
            <a:b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Сложу его, вложу,</a:t>
            </a:r>
            <a:b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В почтовый ящик опущу.</a:t>
            </a:r>
            <a:b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Бумажная птица к другу примчится.</a:t>
            </a:r>
            <a:b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Что же это?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14422"/>
            <a:ext cx="8286808" cy="2428892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Программированный опрос</a:t>
            </a:r>
            <a:endParaRPr lang="ru-RU" sz="6000" dirty="0">
              <a:ln>
                <a:solidFill>
                  <a:srgbClr val="00B0F0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pic>
        <p:nvPicPr>
          <p:cNvPr id="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5720" y="3501008"/>
            <a:ext cx="80724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AutoNum type="arabicPeriod"/>
            </a:pPr>
            <a:r>
              <a:rPr lang="ru-RU" dirty="0" smtClean="0"/>
              <a:t>Выполните умножение</a:t>
            </a:r>
          </a:p>
          <a:p>
            <a:pPr marL="342900" indent="-342900"/>
            <a:endParaRPr lang="ru-RU" dirty="0" smtClean="0"/>
          </a:p>
          <a:p>
            <a:pPr marL="342900" lvl="0" indent="-342900"/>
            <a:endParaRPr lang="ru-RU" dirty="0" smtClean="0"/>
          </a:p>
          <a:p>
            <a:pPr lvl="0"/>
            <a:r>
              <a:rPr lang="ru-RU" dirty="0" smtClean="0"/>
              <a:t>2. Выполните умножение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3. Выполните умножение</a:t>
            </a:r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755576" y="3861048"/>
          <a:ext cx="1247775" cy="428625"/>
        </p:xfrm>
        <a:graphic>
          <a:graphicData uri="http://schemas.openxmlformats.org/presentationml/2006/ole">
            <p:oleObj spid="_x0000_s4097" name="Формула" r:id="rId5" imgW="1244600" imgH="431800" progId="Equation.3">
              <p:embed/>
            </p:oleObj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83568" y="4725144"/>
          <a:ext cx="1428750" cy="438150"/>
        </p:xfrm>
        <a:graphic>
          <a:graphicData uri="http://schemas.openxmlformats.org/presentationml/2006/ole">
            <p:oleObj spid="_x0000_s4099" name="Формула" r:id="rId6" imgW="1435100" imgH="444500" progId="Equation.3">
              <p:embed/>
            </p:oleObj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683568" y="5589240"/>
          <a:ext cx="1285875" cy="438150"/>
        </p:xfrm>
        <a:graphic>
          <a:graphicData uri="http://schemas.openxmlformats.org/presentationml/2006/ole">
            <p:oleObj spid="_x0000_s4101" name="Формула" r:id="rId7" imgW="1282700" imgH="4445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214422"/>
            <a:ext cx="8286808" cy="142249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Программированный опрос</a:t>
            </a:r>
            <a:br>
              <a:rPr lang="ru-RU" sz="48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48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проверка</a:t>
            </a:r>
            <a:endParaRPr lang="ru-RU" sz="4800" dirty="0">
              <a:ln>
                <a:solidFill>
                  <a:srgbClr val="00B0F0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pic>
        <p:nvPicPr>
          <p:cNvPr id="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2852936"/>
            <a:ext cx="8072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AutoNum type="arabicPeriod"/>
            </a:pPr>
            <a:r>
              <a:rPr lang="ru-RU" dirty="0" smtClean="0"/>
              <a:t>Выполните умножение</a:t>
            </a:r>
          </a:p>
          <a:p>
            <a:pPr marL="342900" indent="-342900"/>
            <a:endParaRPr lang="ru-RU" dirty="0" smtClean="0"/>
          </a:p>
          <a:p>
            <a:pPr marL="342900" lvl="0" indent="-34290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2. Выполните умножение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3. Выполните умножение</a:t>
            </a:r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755576" y="3284984"/>
          <a:ext cx="1784393" cy="576064"/>
        </p:xfrm>
        <a:graphic>
          <a:graphicData uri="http://schemas.openxmlformats.org/presentationml/2006/ole">
            <p:oleObj spid="_x0000_s18437" name="Формула" r:id="rId5" imgW="1205977" imgH="393529" progId="Equation.3">
              <p:embed/>
            </p:oleObj>
          </a:graphicData>
        </a:graphic>
      </p:graphicFrame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683568" y="4293096"/>
          <a:ext cx="2023250" cy="576064"/>
        </p:xfrm>
        <a:graphic>
          <a:graphicData uri="http://schemas.openxmlformats.org/presentationml/2006/ole">
            <p:oleObj spid="_x0000_s18439" name="Формула" r:id="rId6" imgW="1384300" imgH="393700" progId="Equation.3">
              <p:embed/>
            </p:oleObj>
          </a:graphicData>
        </a:graphic>
      </p:graphicFrame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683568" y="5157192"/>
          <a:ext cx="2065400" cy="576064"/>
        </p:xfrm>
        <a:graphic>
          <a:graphicData uri="http://schemas.openxmlformats.org/presentationml/2006/ole">
            <p:oleObj spid="_x0000_s18441" name="Формула" r:id="rId7" imgW="1396394" imgH="393529" progId="Equation.3">
              <p:embed/>
            </p:oleObj>
          </a:graphicData>
        </a:graphic>
      </p:graphicFrame>
      <p:sp>
        <p:nvSpPr>
          <p:cNvPr id="18" name="Заголовок 1"/>
          <p:cNvSpPr txBox="1">
            <a:spLocks/>
          </p:cNvSpPr>
          <p:nvPr/>
        </p:nvSpPr>
        <p:spPr>
          <a:xfrm>
            <a:off x="3491880" y="2924944"/>
            <a:ext cx="5046448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правильных ответа – «5»;</a:t>
            </a:r>
          </a:p>
          <a:p>
            <a:pPr algn="ctr">
              <a:spcBef>
                <a:spcPct val="0"/>
              </a:spcBef>
            </a:pPr>
            <a:r>
              <a:rPr lang="ru-RU" sz="28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2 правильных ответа – «4»;</a:t>
            </a:r>
          </a:p>
          <a:p>
            <a:pPr lvl="0" algn="ctr">
              <a:spcBef>
                <a:spcPct val="0"/>
              </a:spcBef>
            </a:pPr>
            <a:r>
              <a:rPr lang="ru-RU" sz="28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1 правильный ответ – «3»;</a:t>
            </a:r>
          </a:p>
          <a:p>
            <a:pPr algn="ctr">
              <a:spcBef>
                <a:spcPct val="0"/>
              </a:spcBef>
            </a:pPr>
            <a:r>
              <a:rPr lang="ru-RU" sz="28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0 правильных ответов – «2».</a:t>
            </a:r>
            <a:endParaRPr kumimoji="0" lang="ru-RU" sz="2800" b="0" i="0" u="none" strike="noStrike" kern="1200" cap="none" spc="0" normalizeH="0" baseline="0" noProof="0" dirty="0" smtClean="0">
              <a:ln>
                <a:solidFill>
                  <a:srgbClr val="00B0F0"/>
                </a:solidFill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Виды бумаги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060848"/>
            <a:ext cx="63367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1. Альбомная</a:t>
            </a:r>
          </a:p>
          <a:p>
            <a:pPr algn="ctr"/>
            <a:r>
              <a:rPr lang="ru-RU" dirty="0" smtClean="0"/>
              <a:t>2. Печатная</a:t>
            </a:r>
          </a:p>
          <a:p>
            <a:pPr algn="ctr"/>
            <a:r>
              <a:rPr lang="ru-RU" dirty="0" smtClean="0"/>
              <a:t>3.Цветная</a:t>
            </a:r>
          </a:p>
          <a:p>
            <a:pPr algn="ctr"/>
            <a:r>
              <a:rPr lang="ru-RU" dirty="0" smtClean="0"/>
              <a:t>4. Газетная</a:t>
            </a:r>
          </a:p>
          <a:p>
            <a:pPr algn="ctr"/>
            <a:r>
              <a:rPr lang="ru-RU" dirty="0" smtClean="0"/>
              <a:t>5. Туалетная</a:t>
            </a:r>
          </a:p>
          <a:p>
            <a:pPr algn="ctr"/>
            <a:r>
              <a:rPr lang="ru-RU" dirty="0" smtClean="0"/>
              <a:t>6. Картон</a:t>
            </a:r>
          </a:p>
          <a:p>
            <a:pPr algn="ctr"/>
            <a:r>
              <a:rPr lang="ru-RU" dirty="0" smtClean="0"/>
              <a:t>7. Копировальная</a:t>
            </a:r>
          </a:p>
          <a:p>
            <a:pPr algn="ctr"/>
            <a:r>
              <a:rPr lang="ru-RU" dirty="0" smtClean="0"/>
              <a:t>8. Миллиметровая</a:t>
            </a:r>
          </a:p>
          <a:p>
            <a:pPr algn="ctr"/>
            <a:r>
              <a:rPr lang="ru-RU" dirty="0" smtClean="0"/>
              <a:t>9. Тетрадная</a:t>
            </a:r>
          </a:p>
          <a:p>
            <a:pPr algn="ctr"/>
            <a:r>
              <a:rPr lang="ru-RU" dirty="0" smtClean="0"/>
              <a:t>10. Глянцевая</a:t>
            </a:r>
          </a:p>
          <a:p>
            <a:pPr algn="ctr"/>
            <a:r>
              <a:rPr lang="ru-RU" dirty="0" smtClean="0"/>
              <a:t>11. Специализированная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142984"/>
            <a:ext cx="77867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/>
              <a:t>За 1 день класс наполняет мусорное ведро на </a:t>
            </a:r>
            <a:endParaRPr lang="en-US" sz="2800" dirty="0" smtClean="0"/>
          </a:p>
          <a:p>
            <a:pPr algn="just"/>
            <a:r>
              <a:rPr lang="ru-RU" sz="2800" dirty="0" smtClean="0"/>
              <a:t>20</a:t>
            </a:r>
            <a:r>
              <a:rPr lang="en-US" sz="2800" dirty="0" smtClean="0"/>
              <a:t>4</a:t>
            </a:r>
            <a:r>
              <a:rPr lang="ru-RU" sz="2800" dirty="0" smtClean="0"/>
              <a:t> </a:t>
            </a:r>
            <a:r>
              <a:rPr lang="en-US" sz="2800" dirty="0" smtClean="0"/>
              <a:t>   </a:t>
            </a:r>
            <a:r>
              <a:rPr lang="ru-RU" sz="2800" dirty="0" smtClean="0"/>
              <a:t>грамма. В школе 22 класса. Сколько бумаги выбрасывается ежедневно? Ежегодно? Сколько деревьев можно сберечь, рационально используя бумагу только нашей школой за 1 год?</a:t>
            </a:r>
          </a:p>
          <a:p>
            <a:pPr algn="just"/>
            <a:endParaRPr lang="ru-RU" sz="2800" dirty="0" smtClean="0"/>
          </a:p>
          <a:p>
            <a:r>
              <a:rPr lang="ru-RU" sz="2800" b="1" i="1" dirty="0" smtClean="0"/>
              <a:t>Справка.</a:t>
            </a:r>
            <a:endParaRPr lang="ru-RU" sz="2800" dirty="0" smtClean="0"/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В  учебном году - 200 учебных дня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Из одного дерева можно изготовить 60 кг бумаги.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1 кг=1000 </a:t>
            </a:r>
            <a:r>
              <a:rPr lang="ru-RU" sz="2800" dirty="0" err="1" smtClean="0"/>
              <a:t>гр</a:t>
            </a:r>
            <a:endParaRPr lang="ru-RU" sz="2800" dirty="0" smtClean="0"/>
          </a:p>
          <a:p>
            <a:pPr algn="just"/>
            <a:endParaRPr lang="ru-RU" sz="2800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1115616" y="1484784"/>
          <a:ext cx="360040" cy="738082"/>
        </p:xfrm>
        <a:graphic>
          <a:graphicData uri="http://schemas.openxmlformats.org/presentationml/2006/ole">
            <p:oleObj spid="_x0000_s20481" name="Формула" r:id="rId3" imgW="190417" imgH="393529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</a:rPr>
              <a:t>Текст листовки</a:t>
            </a: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67544" y="2332014"/>
            <a:ext cx="777686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Ученик, задумайся!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Чтобы изготовить для тебя учебники, тетради, альбомы, дневники, требуется уничтожить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3/10 га леса!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Береги учебники!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Рационально используй тетради, альбомы!!!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9552" y="2564904"/>
            <a:ext cx="770485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Сегодняшний урок для меня был: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4382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-легкий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трудный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4382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-интересный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скучный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4382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-полезный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ненужный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уроке я был ученик: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4382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-старательный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ленивый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4382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внимательный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невнимательный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4382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-тему урока усвоил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усвоил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112474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 smtClean="0">
                <a:ln>
                  <a:solidFill>
                    <a:srgbClr val="00B0F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Рефлексия</a:t>
            </a:r>
            <a:endParaRPr kumimoji="0" lang="ru-RU" sz="6000" b="0" i="0" u="none" strike="noStrike" kern="1200" cap="none" spc="0" normalizeH="0" baseline="0" noProof="0" dirty="0" smtClean="0">
              <a:ln>
                <a:solidFill>
                  <a:srgbClr val="00B0F0"/>
                </a:solidFill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21442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на дом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500306"/>
            <a:ext cx="8229600" cy="36861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Математика – составить задачу с экологическим содержанием в 2 действия</a:t>
            </a:r>
          </a:p>
          <a:p>
            <a:pPr lvl="0"/>
            <a:r>
              <a:rPr lang="ru-RU" sz="2800" dirty="0" smtClean="0"/>
              <a:t>Экология –  сформулировать советы по рациональному использованию бумаги</a:t>
            </a:r>
          </a:p>
          <a:p>
            <a:pPr lvl="0"/>
            <a:r>
              <a:rPr lang="ru-RU" sz="2800" dirty="0" smtClean="0"/>
              <a:t>Информатика – создать в графическом редакторе  рисунок на тему «Берегите лес»</a:t>
            </a:r>
          </a:p>
          <a:p>
            <a:endParaRPr lang="en-US" dirty="0" smtClean="0"/>
          </a:p>
          <a:p>
            <a:endParaRPr lang="ru-RU" dirty="0" smtClean="0"/>
          </a:p>
        </p:txBody>
      </p:sp>
      <p:pic>
        <p:nvPicPr>
          <p:cNvPr id="8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5562" y="5143512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294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Формула</vt:lpstr>
      <vt:lpstr>Слайд 1</vt:lpstr>
      <vt:lpstr>Бумажная птица лежит на столе, Пишу я другу, как живётся мне. Сложу его, вложу, В почтовый ящик опущу. Бумажная птица к другу примчится. Что же это? </vt:lpstr>
      <vt:lpstr>Программированный опрос</vt:lpstr>
      <vt:lpstr>Программированный опрос проверка</vt:lpstr>
      <vt:lpstr>Виды бумаги</vt:lpstr>
      <vt:lpstr>Задача</vt:lpstr>
      <vt:lpstr>Текст листовки</vt:lpstr>
      <vt:lpstr>Слайд 8</vt:lpstr>
      <vt:lpstr>Задание на дом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121</cp:revision>
  <dcterms:created xsi:type="dcterms:W3CDTF">2014-07-23T13:48:54Z</dcterms:created>
  <dcterms:modified xsi:type="dcterms:W3CDTF">2015-01-24T17:20:15Z</dcterms:modified>
</cp:coreProperties>
</file>