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62" r:id="rId4"/>
    <p:sldId id="260" r:id="rId5"/>
    <p:sldId id="259" r:id="rId6"/>
    <p:sldId id="268" r:id="rId7"/>
    <p:sldId id="264" r:id="rId8"/>
    <p:sldId id="263" r:id="rId9"/>
    <p:sldId id="261" r:id="rId10"/>
    <p:sldId id="267" r:id="rId11"/>
    <p:sldId id="269" r:id="rId12"/>
    <p:sldId id="265" r:id="rId13"/>
    <p:sldId id="266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15.jpeg"/><Relationship Id="rId7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0.jpeg"/><Relationship Id="rId9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0"/>
            <a:ext cx="7406640" cy="271191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«ВОСПЕЛИ ЩЕДРО ВЫ НАШ ДИВНЫЙ КРАЙ…»</a:t>
            </a:r>
            <a:br>
              <a:rPr lang="ru-RU" b="1" dirty="0" smtClean="0"/>
            </a:br>
            <a:r>
              <a:rPr lang="ru-RU" sz="2700" dirty="0" smtClean="0"/>
              <a:t>(презентация, посвящённая жизни и творчеству </a:t>
            </a:r>
            <a:br>
              <a:rPr lang="ru-RU" sz="2700" dirty="0" smtClean="0"/>
            </a:br>
            <a:r>
              <a:rPr lang="ru-RU" sz="2700" dirty="0" smtClean="0"/>
              <a:t>А.И. </a:t>
            </a:r>
            <a:r>
              <a:rPr lang="ru-RU" sz="2700" dirty="0" err="1" smtClean="0"/>
              <a:t>Пичкова</a:t>
            </a:r>
            <a:r>
              <a:rPr lang="ru-RU" sz="2700" dirty="0" smtClean="0"/>
              <a:t>)</a:t>
            </a:r>
            <a:endParaRPr lang="ru-RU" sz="2700" dirty="0"/>
          </a:p>
        </p:txBody>
      </p:sp>
      <p:sp>
        <p:nvSpPr>
          <p:cNvPr id="4" name="TextBox 3"/>
          <p:cNvSpPr txBox="1"/>
          <p:nvPr/>
        </p:nvSpPr>
        <p:spPr>
          <a:xfrm>
            <a:off x="4286248" y="3357562"/>
            <a:ext cx="48577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«Я сын этой хмурой земли,</a:t>
            </a:r>
          </a:p>
          <a:p>
            <a:r>
              <a:rPr lang="ru-RU" sz="2400" b="1" dirty="0" smtClean="0"/>
              <a:t>Где блеклые, серые краски</a:t>
            </a:r>
          </a:p>
          <a:p>
            <a:r>
              <a:rPr lang="ru-RU" sz="2400" b="1" dirty="0" smtClean="0"/>
              <a:t>Во мне, как цветы расцвели</a:t>
            </a:r>
          </a:p>
          <a:p>
            <a:r>
              <a:rPr lang="ru-RU" sz="2400" b="1" dirty="0" smtClean="0"/>
              <a:t>И лучше, и чище, чем в сказках.»</a:t>
            </a:r>
            <a:endParaRPr lang="ru-RU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Пичков\Пичков Суюкоца1.jpg"/>
          <p:cNvPicPr>
            <a:picLocks noChangeAspect="1" noChangeArrowheads="1"/>
          </p:cNvPicPr>
          <p:nvPr/>
        </p:nvPicPr>
        <p:blipFill>
          <a:blip r:embed="rId2"/>
          <a:srcRect l="2687" t="2057" r="42675" b="67093"/>
          <a:stretch>
            <a:fillRect/>
          </a:stretch>
        </p:blipFill>
        <p:spPr bwMode="auto">
          <a:xfrm>
            <a:off x="1071538" y="3357562"/>
            <a:ext cx="4551394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 descr="G:\Пичков\Пичков Суюкоца1.jpg"/>
          <p:cNvPicPr>
            <a:picLocks noChangeAspect="1" noChangeArrowheads="1"/>
          </p:cNvPicPr>
          <p:nvPr/>
        </p:nvPicPr>
        <p:blipFill>
          <a:blip r:embed="rId2"/>
          <a:srcRect l="4124" t="68396" r="35384"/>
          <a:stretch>
            <a:fillRect/>
          </a:stretch>
        </p:blipFill>
        <p:spPr bwMode="auto">
          <a:xfrm>
            <a:off x="4853254" y="1857364"/>
            <a:ext cx="4290746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928662" y="285728"/>
            <a:ext cx="792958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 1998 году А.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Пичков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П.Явтысый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организовали детскую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литературно-творческую группу «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Суюкоця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 при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этно-культурном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центре НАО.</a:t>
            </a:r>
            <a:r>
              <a:rPr lang="ru-RU" sz="2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Многие годы Алексей Ильич руководил литературным  объединением «Заполярье» в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Няръян-Маре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43174" y="0"/>
            <a:ext cx="45748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«Я как валун у матери-скалы…»</a:t>
            </a:r>
            <a:endParaRPr lang="ru-RU" sz="2400" b="1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071538" y="4357694"/>
            <a:ext cx="778674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Стихи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А.Пичкова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это творения искусства, рождённые, выросшие, словно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голубые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цветы у ручья, словно берёзка со звонкой листвою, или тонконогий оленёнок, быстроногий, на земле родной тундры. Сам поэт сравнивал возникновение стихотворения, рождение слова с рождением новой жизни в природе.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E:\Пичков\оленёно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500042"/>
            <a:ext cx="3143272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E:\Пичков\берёз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571480"/>
            <a:ext cx="3071802" cy="2300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E:\Пичков\11 цветы в тундр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2214554"/>
            <a:ext cx="2694278" cy="21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2 река Печора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127" r="8127"/>
          <a:stretch>
            <a:fillRect/>
          </a:stretch>
        </p:blipFill>
        <p:spPr>
          <a:xfrm>
            <a:off x="285720" y="1285860"/>
            <a:ext cx="5210397" cy="41433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5293138" y="0"/>
            <a:ext cx="38508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«Родилась я на Печоре…».</a:t>
            </a:r>
            <a:endParaRPr lang="ru-RU" sz="2400" b="1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500694" y="1285860"/>
            <a:ext cx="328611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 случайно, что эта новая жизнь рождается не где-нибудь, а на просторах тундры.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Тундра – родительница всего сущего,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та Мать – Земля, которая даёт жизнь и оленям, и людям, и стихам.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0 тундра 2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906" r="2906"/>
          <a:stretch>
            <a:fillRect/>
          </a:stretch>
        </p:blipFill>
        <p:spPr>
          <a:xfrm>
            <a:off x="214282" y="1285860"/>
            <a:ext cx="5242265" cy="416872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6037059" y="0"/>
            <a:ext cx="31069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«Про тундру мою…»</a:t>
            </a:r>
            <a:endParaRPr lang="ru-RU" sz="2400" b="1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429256" y="1142984"/>
            <a:ext cx="371474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Тундра – главная тема поэзии А.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Пичкова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Главный её герой.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Calibri" pitchFamily="34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Тундра – это не только географическое понятие, природное пространство, это образ жизни, мироощущение народа, песня-сказка.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42063" y="0"/>
            <a:ext cx="52019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«Тундра – снежные дали без края…»</a:t>
            </a:r>
            <a:endParaRPr lang="ru-RU" sz="2400" b="1" dirty="0"/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000100" y="357166"/>
            <a:ext cx="35719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Стихи поэта наполнены ощущением простора, которым одаривает человека тундра, бескрайняя тундра. Простор – заснеженный или цветущий, освещенный звёздами и северным сиянием или незакатным летним солнцем.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6" name="Picture 2" descr="E:\Пичков\полярные сполох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3714752"/>
            <a:ext cx="3714744" cy="24726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627" name="Picture 3" descr="E:\Пичков\солнце над тундро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642918"/>
            <a:ext cx="4417446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628" name="Picture 4" descr="E:\Пичков\тунздра  снег и зелень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2808" y="4429132"/>
            <a:ext cx="3413630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071538" y="571480"/>
            <a:ext cx="807246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Сказочная безграничность, беспредельность родного края – прекрасный мир, бесконечно дорогой поэту.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Но  бескрайние  и беспредельные просторы это и земля, обжитая и знакомая до мельчайших подробностей.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Это и земля, где живёт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любимая.</a:t>
            </a:r>
          </a:p>
        </p:txBody>
      </p:sp>
      <p:pic>
        <p:nvPicPr>
          <p:cNvPr id="2050" name="Picture 2" descr="E:\Пичков\рисунок тундр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4771223" y="2086769"/>
            <a:ext cx="3500462" cy="4613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5000628" y="0"/>
            <a:ext cx="4143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«Застыли сопки рыжие…»</a:t>
            </a:r>
            <a:endParaRPr lang="ru-RU" sz="2400" b="1" dirty="0"/>
          </a:p>
        </p:txBody>
      </p:sp>
      <p:pic>
        <p:nvPicPr>
          <p:cNvPr id="1026" name="Picture 2" descr="E:\Пичков\15 женщины тундровичк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4143380"/>
            <a:ext cx="3147291" cy="23574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000100" y="571480"/>
            <a:ext cx="81439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Тундра Алексея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Пичкова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– не мертвенно белая безмолвная пустыня, а яркий, многоцветный, сияющий, звенящий и поющий мир.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Тёмной, мрачной тундра не бывает. Летом она залита светом незакатного солнца.</a:t>
            </a:r>
          </a:p>
        </p:txBody>
      </p:sp>
      <p:pic>
        <p:nvPicPr>
          <p:cNvPr id="28674" name="Picture 2" descr="E:\Пичков\зима тундра солнц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643314"/>
            <a:ext cx="3929090" cy="2946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75" name="Picture 3" descr="E:\Пичков\летнее солнце над тундро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500306"/>
            <a:ext cx="4150004" cy="276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214810" y="0"/>
            <a:ext cx="4929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«Этот солнечный день я люблю…»</a:t>
            </a:r>
            <a:endParaRPr lang="ru-RU" sz="24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214414" y="785794"/>
            <a:ext cx="735811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 зимой над тундрой «звёзд вековое сиянье», «яркие, как искорки летят и ложатся под ноги снежинки», «здесь не гаснут звёзды до апреля».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20728" y="0"/>
            <a:ext cx="42232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«Вдали вечерние селенья…»</a:t>
            </a:r>
            <a:endParaRPr lang="ru-RU" sz="2400" b="1" dirty="0"/>
          </a:p>
        </p:txBody>
      </p:sp>
      <p:pic>
        <p:nvPicPr>
          <p:cNvPr id="29698" name="Picture 2" descr="E:\Пичков\звезды над тундро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8827" y="2143116"/>
            <a:ext cx="6087689" cy="40719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59577" y="0"/>
            <a:ext cx="60844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«Рожденье солнца – первый крик весны…»</a:t>
            </a:r>
            <a:endParaRPr lang="ru-RU" sz="2400" b="1" dirty="0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000100" y="4429132"/>
            <a:ext cx="785814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Весной, когда сердце раскрывается навстречу пробуждающейся природе, «на собачьих пестрых спинах скачет солнце целый день»,белизна мартовского снега под лучами весеннего солнца расцветает всеми цветами радуги. Душа поёт.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E:\Пичков\19 солнце над тундро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500042"/>
            <a:ext cx="6845659" cy="40697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39846" y="0"/>
            <a:ext cx="51041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«Вся тундра сегодня в движении…»</a:t>
            </a:r>
            <a:endParaRPr lang="ru-RU" sz="2400" b="1" dirty="0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071538" y="5429264"/>
            <a:ext cx="785814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Движение, движение -  стремительное, похожее на полёт. Символ полноты и насыщенности существования человека и мира.</a:t>
            </a:r>
          </a:p>
        </p:txBody>
      </p:sp>
      <p:pic>
        <p:nvPicPr>
          <p:cNvPr id="31746" name="Picture 2" descr="E:\Пичков\движение олен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0824" y="714356"/>
            <a:ext cx="6548484" cy="4357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571480"/>
            <a:ext cx="3595686" cy="2783594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Алексей Ильич</a:t>
            </a:r>
            <a:br>
              <a:rPr lang="ru-RU" sz="3200" dirty="0" smtClean="0"/>
            </a:br>
            <a:r>
              <a:rPr lang="ru-RU" sz="3200" dirty="0" smtClean="0"/>
              <a:t> </a:t>
            </a:r>
            <a:br>
              <a:rPr lang="ru-RU" sz="3200" dirty="0" smtClean="0"/>
            </a:br>
            <a:r>
              <a:rPr lang="ru-RU" sz="3200" dirty="0" err="1" smtClean="0"/>
              <a:t>Пичков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                                             (30.03.1934   -   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16.09.2006 )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4286232"/>
            <a:ext cx="5572132" cy="257176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Ненецкий поэт, прозаик, журналист, член Союза писателей России, лауреат литературной премии им. Н. Рубцова (2000 г.). Родился 30 марта 1934 года на полуострове Канин на берегу Белого моря в семье </a:t>
            </a:r>
            <a:r>
              <a:rPr lang="ru-RU" sz="2400" dirty="0" smtClean="0"/>
              <a:t>оленевода.</a:t>
            </a:r>
            <a:endParaRPr lang="ru-RU" sz="2400" dirty="0"/>
          </a:p>
        </p:txBody>
      </p:sp>
      <p:pic>
        <p:nvPicPr>
          <p:cNvPr id="5" name="Содержимое 4" descr="1 А.Пичков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3000364" cy="40221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E:\Пичков\дети в тундр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4668997"/>
            <a:ext cx="2786050" cy="18709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 descr="E:\Пичков\отец пичков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200000">
            <a:off x="6543388" y="1185578"/>
            <a:ext cx="2786082" cy="241514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6429388" y="3857628"/>
            <a:ext cx="27146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Отец </a:t>
            </a:r>
            <a:r>
              <a:rPr lang="ru-RU" sz="2400" dirty="0" err="1" smtClean="0"/>
              <a:t>А.И.Пичкова</a:t>
            </a:r>
            <a:endParaRPr lang="ru-RU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43306" y="0"/>
            <a:ext cx="55006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«А я пишу про звёзды ночью синей…»</a:t>
            </a:r>
            <a:endParaRPr lang="ru-RU" sz="2400" b="1" dirty="0"/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071538" y="2643182"/>
            <a:ext cx="807246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Будет много хороших поэтов. Но в основании ненецкой поэзии, в числе нескольких камней, которые «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бысть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во главу угла», всегда будет этот удивительный человек и его поэтический мир – поющий, звенящий, яркий, чистый, добрый и тёплый, несмотря на заполярную стужу.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Содержимое 4" descr="1 А.Пичков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71539" y="1"/>
            <a:ext cx="1928826" cy="2585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 descr="E:\Пичков\тундра под снего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4572007"/>
            <a:ext cx="2357454" cy="15348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 descr="E:\Пичков\берёзк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5072074"/>
            <a:ext cx="2000264" cy="14982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10 тундра 2.jpg"/>
          <p:cNvPicPr>
            <a:picLocks noChangeAspect="1"/>
          </p:cNvPicPr>
          <p:nvPr/>
        </p:nvPicPr>
        <p:blipFill>
          <a:blip r:embed="rId5"/>
          <a:srcRect l="2906" r="2906"/>
          <a:stretch>
            <a:fillRect/>
          </a:stretch>
        </p:blipFill>
        <p:spPr>
          <a:xfrm>
            <a:off x="5143504" y="4572008"/>
            <a:ext cx="2071702" cy="1647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E:\Пичков\полярные сполохи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29422" y="5072074"/>
            <a:ext cx="2214578" cy="14740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E:\Пичков\пичков книги 2.jpg"/>
          <p:cNvPicPr>
            <a:picLocks noChangeAspect="1" noChangeArrowheads="1"/>
          </p:cNvPicPr>
          <p:nvPr/>
        </p:nvPicPr>
        <p:blipFill>
          <a:blip r:embed="rId7" cstate="print"/>
          <a:srcRect l="59945" t="4875" r="11050" b="48000"/>
          <a:stretch>
            <a:fillRect/>
          </a:stretch>
        </p:blipFill>
        <p:spPr bwMode="auto">
          <a:xfrm rot="16200000">
            <a:off x="3581721" y="132998"/>
            <a:ext cx="1551929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E:\Пичков\пичков книги 2.jpg"/>
          <p:cNvPicPr>
            <a:picLocks noChangeAspect="1" noChangeArrowheads="1"/>
          </p:cNvPicPr>
          <p:nvPr/>
        </p:nvPicPr>
        <p:blipFill>
          <a:blip r:embed="rId8" cstate="print"/>
          <a:srcRect l="32320" t="6500" r="40055" b="69125"/>
          <a:stretch>
            <a:fillRect/>
          </a:stretch>
        </p:blipFill>
        <p:spPr bwMode="auto">
          <a:xfrm rot="16200000">
            <a:off x="5268521" y="1410876"/>
            <a:ext cx="1571636" cy="1178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E:\Пичков\пичков книги 2.jpg"/>
          <p:cNvPicPr>
            <a:picLocks noChangeAspect="1" noChangeArrowheads="1"/>
          </p:cNvPicPr>
          <p:nvPr/>
        </p:nvPicPr>
        <p:blipFill>
          <a:blip r:embed="rId9" cstate="print"/>
          <a:srcRect l="7458" t="45500" r="59392"/>
          <a:stretch>
            <a:fillRect/>
          </a:stretch>
        </p:blipFill>
        <p:spPr bwMode="auto">
          <a:xfrm rot="16200000">
            <a:off x="7088802" y="230794"/>
            <a:ext cx="1714512" cy="239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шойна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357422" y="785794"/>
            <a:ext cx="4953035" cy="37147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142976" y="4549676"/>
            <a:ext cx="77867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Вот та грань между тундрой и морем, которая проходила для него в </a:t>
            </a:r>
            <a:r>
              <a:rPr lang="ru-RU" sz="2400" dirty="0" err="1" smtClean="0"/>
              <a:t>Шойне</a:t>
            </a:r>
            <a:r>
              <a:rPr lang="ru-RU" sz="2400" dirty="0" smtClean="0"/>
              <a:t>, </a:t>
            </a:r>
            <a:r>
              <a:rPr lang="ru-RU" sz="2400" dirty="0" err="1" smtClean="0"/>
              <a:t>в</a:t>
            </a:r>
            <a:r>
              <a:rPr lang="ru-RU" sz="2400" dirty="0" smtClean="0"/>
              <a:t> пору его детства. Это был довольно большой рабочий посёлок с населением до трёх тысяч сезонных рабочих – </a:t>
            </a:r>
            <a:r>
              <a:rPr lang="ru-RU" sz="2400" dirty="0" err="1" smtClean="0"/>
              <a:t>рыбообработчиков</a:t>
            </a:r>
            <a:r>
              <a:rPr lang="ru-RU" sz="2400" dirty="0" smtClean="0"/>
              <a:t>. С детских лет вынес немало впечатлений о людях </a:t>
            </a:r>
            <a:r>
              <a:rPr lang="ru-RU" sz="2400" dirty="0" err="1" smtClean="0"/>
              <a:t>Шойны</a:t>
            </a:r>
            <a:r>
              <a:rPr lang="ru-RU" sz="2400" dirty="0" smtClean="0"/>
              <a:t>, где было немало сверстников, а у отца друзей-приятелей.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929190" y="0"/>
            <a:ext cx="42148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«Мне вспомнилось детство, далёкое детство …»</a:t>
            </a:r>
            <a:endParaRPr lang="ru-RU" sz="2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3 институт герцена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57224" y="3571876"/>
            <a:ext cx="4143404" cy="2722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Содержимое 5" descr="4 фото 4-х школьных друзей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00100" y="404790"/>
            <a:ext cx="3571900" cy="23812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115379" y="0"/>
            <a:ext cx="50286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«Пожелай мне, товарищ, удачи…»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143504" y="857232"/>
            <a:ext cx="378618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Окончил семилетнюю школу в поселке </a:t>
            </a:r>
            <a:r>
              <a:rPr lang="ru-RU" sz="2400" dirty="0" err="1" smtClean="0"/>
              <a:t>Шойна</a:t>
            </a:r>
            <a:r>
              <a:rPr lang="ru-RU" sz="2400" dirty="0" smtClean="0"/>
              <a:t>, </a:t>
            </a:r>
            <a:r>
              <a:rPr lang="ru-RU" sz="2400" dirty="0" err="1" smtClean="0"/>
              <a:t>Няръян-Марское</a:t>
            </a:r>
            <a:r>
              <a:rPr lang="ru-RU" sz="2400" dirty="0" smtClean="0"/>
              <a:t> педагогическое училище (1953г.) и четыре курса Ленинградского государственного педагогического института </a:t>
            </a:r>
            <a:r>
              <a:rPr lang="ru-RU" sz="2400" dirty="0" err="1" smtClean="0"/>
              <a:t>им.А.И.Герцена</a:t>
            </a:r>
            <a:r>
              <a:rPr lang="ru-RU" sz="2400" dirty="0" smtClean="0"/>
              <a:t> (Институт народов Севера). В студенческие годы увлекался ненецким фольклором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857224" y="2714620"/>
            <a:ext cx="407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Студенты </a:t>
            </a:r>
            <a:r>
              <a:rPr lang="ru-RU" sz="2400" dirty="0" err="1" smtClean="0"/>
              <a:t>Наръян-Марского</a:t>
            </a:r>
            <a:r>
              <a:rPr lang="ru-RU" sz="2400" dirty="0" smtClean="0"/>
              <a:t> педучилища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857224" y="6215082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Институт </a:t>
            </a:r>
            <a:r>
              <a:rPr lang="ru-RU" sz="2400" dirty="0" err="1" smtClean="0"/>
              <a:t>им.А.И.Герцена</a:t>
            </a: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500042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После учёбы вернулся в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Канинскую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тундру. Работал культработником в Красном чуме колхоза «Северный полюс» - очаге культуры для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тундровиков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Там познакомился со своей будущей женой Александрой Алексеевной, которая работала фельдшером. Кочевал вместе с оленеводами, деля с ними повседневный опыт,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тяготы кочевой жизни.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2" name="Picture 4" descr="E:\Пичков\Пичков семья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439710"/>
            <a:ext cx="3786214" cy="436090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3" name="Picture 5" descr="E:\Пичков\оленевод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357562"/>
            <a:ext cx="4014953" cy="26717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4357686" y="0"/>
            <a:ext cx="4786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«Адрес родины краток и точен…»</a:t>
            </a:r>
            <a:endParaRPr lang="ru-RU" sz="2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Пичков ЛИТО Заполярье1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786446" y="2928934"/>
            <a:ext cx="2500330" cy="3384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G:\Пичков\Пичков Этнокульт.центр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071810"/>
            <a:ext cx="4211084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571480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/>
              <a:t>С 1957 года работал корреспондентом отдела сельской жизни в окружной газете «</a:t>
            </a:r>
            <a:r>
              <a:rPr lang="ru-RU" sz="2400" dirty="0" err="1" smtClean="0"/>
              <a:t>Няръяна</a:t>
            </a:r>
            <a:r>
              <a:rPr lang="ru-RU" sz="2400" dirty="0" smtClean="0"/>
              <a:t> </a:t>
            </a:r>
            <a:r>
              <a:rPr lang="ru-RU" sz="2400" dirty="0" err="1" smtClean="0"/>
              <a:t>вындер</a:t>
            </a:r>
            <a:r>
              <a:rPr lang="ru-RU" sz="2400" dirty="0" smtClean="0"/>
              <a:t>» («Красный </a:t>
            </a:r>
          </a:p>
          <a:p>
            <a:pPr algn="just"/>
            <a:r>
              <a:rPr lang="ru-RU" sz="2400" dirty="0" err="1" smtClean="0"/>
              <a:t>тундровик</a:t>
            </a:r>
            <a:r>
              <a:rPr lang="ru-RU" sz="2400" dirty="0" smtClean="0"/>
              <a:t>»).     Сорок   два   года   отдал  Алексей </a:t>
            </a:r>
          </a:p>
          <a:p>
            <a:pPr algn="just"/>
            <a:r>
              <a:rPr lang="ru-RU" sz="2400" dirty="0" smtClean="0"/>
              <a:t>Ильич </a:t>
            </a:r>
            <a:r>
              <a:rPr lang="ru-RU" sz="2400" dirty="0" err="1" smtClean="0"/>
              <a:t>Пичков</a:t>
            </a:r>
            <a:r>
              <a:rPr lang="ru-RU" sz="2400" dirty="0" smtClean="0"/>
              <a:t> работе в окружной газете. Все эти годы А. </a:t>
            </a:r>
            <a:r>
              <a:rPr lang="ru-RU" sz="2400" dirty="0" err="1" smtClean="0"/>
              <a:t>Пичков</a:t>
            </a:r>
            <a:r>
              <a:rPr lang="ru-RU" sz="2400" dirty="0" smtClean="0"/>
              <a:t> – руководитель выпуска литературной страницы газеты «Заполярье». С 1999г. – сотрудник </a:t>
            </a:r>
            <a:r>
              <a:rPr lang="ru-RU" sz="2400" dirty="0" err="1" smtClean="0"/>
              <a:t>этно</a:t>
            </a:r>
            <a:r>
              <a:rPr lang="ru-RU" sz="2400" dirty="0" smtClean="0"/>
              <a:t> – культурного центра.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214414" y="6000768"/>
            <a:ext cx="378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</a:t>
            </a:r>
            <a:r>
              <a:rPr lang="ru-RU" sz="2400" dirty="0" err="1" smtClean="0"/>
              <a:t>этно-культурном</a:t>
            </a:r>
            <a:r>
              <a:rPr lang="ru-RU" sz="2400" dirty="0" smtClean="0"/>
              <a:t> центре</a:t>
            </a:r>
            <a:endParaRPr lang="ru-RU" sz="2400" dirty="0"/>
          </a:p>
        </p:txBody>
      </p:sp>
      <p:pic>
        <p:nvPicPr>
          <p:cNvPr id="11" name="Содержимое 6" descr="4 логотип няръяна вындер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5140" y="928670"/>
            <a:ext cx="2143140" cy="814394"/>
          </a:xfrm>
          <a:prstGeom prst="rect">
            <a:avLst/>
          </a:prstGeom>
          <a:ln w="10795">
            <a:solidFill>
              <a:schemeClr val="bg1"/>
            </a:solidFill>
            <a:prstDash val="dash"/>
            <a:miter lim="800000"/>
          </a:ln>
        </p:spPr>
      </p:pic>
      <p:sp>
        <p:nvSpPr>
          <p:cNvPr id="12" name="Прямоугольник 11"/>
          <p:cNvSpPr/>
          <p:nvPr/>
        </p:nvSpPr>
        <p:spPr>
          <a:xfrm>
            <a:off x="4115379" y="0"/>
            <a:ext cx="50286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«Пожелай мне, товарищ, удачи…»</a:t>
            </a:r>
            <a:endParaRPr lang="ru-RU" sz="24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Пичков\Пичков книги1.jpg"/>
          <p:cNvPicPr>
            <a:picLocks noChangeAspect="1" noChangeArrowheads="1"/>
          </p:cNvPicPr>
          <p:nvPr/>
        </p:nvPicPr>
        <p:blipFill>
          <a:blip r:embed="rId2"/>
          <a:srcRect b="66596"/>
          <a:stretch>
            <a:fillRect/>
          </a:stretch>
        </p:blipFill>
        <p:spPr bwMode="auto">
          <a:xfrm>
            <a:off x="0" y="0"/>
            <a:ext cx="4357686" cy="2950804"/>
          </a:xfrm>
          <a:prstGeom prst="rect">
            <a:avLst/>
          </a:prstGeom>
          <a:noFill/>
        </p:spPr>
      </p:pic>
      <p:pic>
        <p:nvPicPr>
          <p:cNvPr id="4" name="Picture 2" descr="G:\Пичков\Пичков книги1.jpg"/>
          <p:cNvPicPr>
            <a:picLocks noChangeAspect="1" noChangeArrowheads="1"/>
          </p:cNvPicPr>
          <p:nvPr/>
        </p:nvPicPr>
        <p:blipFill>
          <a:blip r:embed="rId2"/>
          <a:srcRect t="33404" b="35216"/>
          <a:stretch>
            <a:fillRect/>
          </a:stretch>
        </p:blipFill>
        <p:spPr bwMode="auto">
          <a:xfrm>
            <a:off x="1214414" y="4071942"/>
            <a:ext cx="4379793" cy="2786058"/>
          </a:xfrm>
          <a:prstGeom prst="rect">
            <a:avLst/>
          </a:prstGeom>
          <a:noFill/>
        </p:spPr>
      </p:pic>
      <p:pic>
        <p:nvPicPr>
          <p:cNvPr id="5" name="Picture 2" descr="G:\Пичков\Пичков книги1.jpg"/>
          <p:cNvPicPr>
            <a:picLocks noChangeAspect="1" noChangeArrowheads="1"/>
          </p:cNvPicPr>
          <p:nvPr/>
        </p:nvPicPr>
        <p:blipFill>
          <a:blip r:embed="rId2"/>
          <a:srcRect t="66808"/>
          <a:stretch>
            <a:fillRect/>
          </a:stretch>
        </p:blipFill>
        <p:spPr bwMode="auto">
          <a:xfrm>
            <a:off x="4643438" y="428604"/>
            <a:ext cx="4034581" cy="271464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786314" y="0"/>
            <a:ext cx="43576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«Вот так рождаются слова…»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3286124"/>
            <a:ext cx="77867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Первые стихи опубликованы в журналах «Огонек», «Север», «Звезда», Сибирские огни» в конце 50-х годов.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71472" y="2786058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1961 г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928926" y="2786058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1969 г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00034" y="4429132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1969 г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072430" y="3000372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1984 г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715008" y="4786322"/>
            <a:ext cx="32146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 1967 г. принят в Союз писателей России.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E:\Пичков\6 чу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5728"/>
            <a:ext cx="4101057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357686" y="0"/>
            <a:ext cx="47863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«Полюбил я родные просторы…»</a:t>
            </a:r>
            <a:endParaRPr lang="ru-RU" sz="2400" b="1" dirty="0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4714876" y="642919"/>
            <a:ext cx="392905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Произведения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А.Пичкова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проникнуты великой любовью к родной земле, к своему народу, глубоким знанием жизни. Главное чувство, пронизывающее его стихи, как и жизнь каждого, - любовь.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Родина – это и тропы оленьи, и снежные дали без края, и куропачья держава, и стаи гусей над Печорой, и осенних ягод сладкий сок, и рыба в пригоршне воды.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1" name="Picture 3" descr="E:\Пичков\тундра под снего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643314"/>
            <a:ext cx="4059731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9 тундра летом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161" r="8161"/>
          <a:stretch>
            <a:fillRect/>
          </a:stretch>
        </p:blipFill>
        <p:spPr>
          <a:xfrm>
            <a:off x="928662" y="1285860"/>
            <a:ext cx="4342779" cy="40719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5263642" y="0"/>
            <a:ext cx="38803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«Едем в тундру на оленях»</a:t>
            </a:r>
            <a:endParaRPr lang="ru-RU" sz="2400" b="1" dirty="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572132" y="500042"/>
            <a:ext cx="307183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Особое место в творчестве поэта занимают стихи и проза для детей («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Розовый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узор», «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Сятук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», «Едем в тундру на оленях»).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E:\Пичков\лето олен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571876"/>
            <a:ext cx="4000508" cy="300038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330</TotalTime>
  <Words>924</Words>
  <PresentationFormat>Экран (4:3)</PresentationFormat>
  <Paragraphs>67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Солнцестояние</vt:lpstr>
      <vt:lpstr>«ВОСПЕЛИ ЩЕДРО ВЫ НАШ ДИВНЫЙ КРАЙ…» (презентация, посвящённая жизни и творчеству  А.И. Пичкова)</vt:lpstr>
      <vt:lpstr>Алексей Ильич   Пичков                                                (30.03.1934   -     16.09.2006 )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Русский_язык</cp:lastModifiedBy>
  <cp:revision>31</cp:revision>
  <dcterms:modified xsi:type="dcterms:W3CDTF">2014-03-01T10:18:06Z</dcterms:modified>
</cp:coreProperties>
</file>